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1"/>
  </p:handoutMasterIdLst>
  <p:sldIdLst>
    <p:sldId id="261" r:id="rId2"/>
    <p:sldId id="263" r:id="rId3"/>
    <p:sldId id="265" r:id="rId4"/>
    <p:sldId id="266" r:id="rId5"/>
    <p:sldId id="267" r:id="rId6"/>
    <p:sldId id="268" r:id="rId7"/>
    <p:sldId id="269" r:id="rId8"/>
    <p:sldId id="270" r:id="rId9"/>
    <p:sldId id="271" r:id="rId10"/>
  </p:sldIdLst>
  <p:sldSz cx="12192000" cy="6858000"/>
  <p:notesSz cx="9144000" cy="6858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FF7C80"/>
    <a:srgbClr val="FF9999"/>
    <a:srgbClr val="FF99CC"/>
    <a:srgbClr val="FFFFFF"/>
    <a:srgbClr val="FFCC66"/>
    <a:srgbClr val="6A6A6A"/>
    <a:srgbClr val="093969"/>
    <a:srgbClr val="FF0066"/>
    <a:srgbClr val="C9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50" autoAdjust="0"/>
    <p:restoredTop sz="94660"/>
  </p:normalViewPr>
  <p:slideViewPr>
    <p:cSldViewPr snapToGrid="0">
      <p:cViewPr varScale="1">
        <p:scale>
          <a:sx n="87" d="100"/>
          <a:sy n="87" d="100"/>
        </p:scale>
        <p:origin x="869" y="77"/>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639A87DC-8DC6-41BB-B0E5-145E8FBEF3DC}" type="datetimeFigureOut">
              <a:rPr lang="zh-TW" altLang="en-US" smtClean="0"/>
              <a:t>2020/1/17</a:t>
            </a:fld>
            <a:endParaRPr lang="zh-TW" altLang="en-US"/>
          </a:p>
        </p:txBody>
      </p:sp>
      <p:sp>
        <p:nvSpPr>
          <p:cNvPr id="4" name="頁尾版面配置區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CAC77A8-9414-4964-BEA2-8EFEA6081714}" type="slidenum">
              <a:rPr lang="zh-TW" altLang="en-US" smtClean="0"/>
              <a:t>‹#›</a:t>
            </a:fld>
            <a:endParaRPr lang="zh-TW" altLang="en-US"/>
          </a:p>
        </p:txBody>
      </p:sp>
    </p:spTree>
    <p:extLst>
      <p:ext uri="{BB962C8B-B14F-4D97-AF65-F5344CB8AC3E}">
        <p14:creationId xmlns:p14="http://schemas.microsoft.com/office/powerpoint/2010/main" val="23856542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2AFE6DCD-4700-455A-AD6D-3C42515F5C57}" type="datetimeFigureOut">
              <a:rPr lang="ko-KR" altLang="en-US" smtClean="0">
                <a:solidFill>
                  <a:prstClr val="black">
                    <a:tint val="75000"/>
                  </a:prstClr>
                </a:solidFill>
              </a:rPr>
              <a:pPr/>
              <a:t>2020-01-17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0213A184-67E8-40B5-A2FF-4C77723C277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144018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FE6DCD-4700-455A-AD6D-3C42515F5C57}" type="datetimeFigureOut">
              <a:rPr lang="ko-KR" altLang="en-US" smtClean="0">
                <a:solidFill>
                  <a:prstClr val="black">
                    <a:tint val="75000"/>
                  </a:prstClr>
                </a:solidFill>
              </a:rPr>
              <a:pPr/>
              <a:t>2020-01-17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0213A184-67E8-40B5-A2FF-4C77723C277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28785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FE6DCD-4700-455A-AD6D-3C42515F5C57}" type="datetimeFigureOut">
              <a:rPr lang="ko-KR" altLang="en-US" smtClean="0">
                <a:solidFill>
                  <a:prstClr val="black">
                    <a:tint val="75000"/>
                  </a:prstClr>
                </a:solidFill>
              </a:rPr>
              <a:pPr/>
              <a:t>2020-01-17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0213A184-67E8-40B5-A2FF-4C77723C277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3536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AFE6DCD-4700-455A-AD6D-3C42515F5C57}" type="datetimeFigureOut">
              <a:rPr lang="ko-KR" altLang="en-US" smtClean="0">
                <a:solidFill>
                  <a:prstClr val="black">
                    <a:tint val="75000"/>
                  </a:prstClr>
                </a:solidFill>
              </a:rPr>
              <a:pPr/>
              <a:t>2020-01-17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0213A184-67E8-40B5-A2FF-4C77723C277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31122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2AFE6DCD-4700-455A-AD6D-3C42515F5C57}" type="datetimeFigureOut">
              <a:rPr lang="ko-KR" altLang="en-US" smtClean="0">
                <a:solidFill>
                  <a:prstClr val="black">
                    <a:tint val="75000"/>
                  </a:prstClr>
                </a:solidFill>
              </a:rPr>
              <a:pPr/>
              <a:t>2020-01-17</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0213A184-67E8-40B5-A2FF-4C77723C277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430066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2AFE6DCD-4700-455A-AD6D-3C42515F5C57}" type="datetimeFigureOut">
              <a:rPr lang="ko-KR" altLang="en-US" smtClean="0">
                <a:solidFill>
                  <a:prstClr val="black">
                    <a:tint val="75000"/>
                  </a:prstClr>
                </a:solidFill>
              </a:rPr>
              <a:pPr/>
              <a:t>2020-01-17</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0213A184-67E8-40B5-A2FF-4C77723C277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710539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2AFE6DCD-4700-455A-AD6D-3C42515F5C57}" type="datetimeFigureOut">
              <a:rPr lang="ko-KR" altLang="en-US" smtClean="0">
                <a:solidFill>
                  <a:prstClr val="black">
                    <a:tint val="75000"/>
                  </a:prstClr>
                </a:solidFill>
              </a:rPr>
              <a:pPr/>
              <a:t>2020-01-17</a:t>
            </a:fld>
            <a:endParaRPr lang="ko-KR" altLang="en-US">
              <a:solidFill>
                <a:prstClr val="black">
                  <a:tint val="75000"/>
                </a:prstClr>
              </a:solidFill>
            </a:endParaRPr>
          </a:p>
        </p:txBody>
      </p:sp>
      <p:sp>
        <p:nvSpPr>
          <p:cNvPr id="8" name="바닥글 개체 틀 7"/>
          <p:cNvSpPr>
            <a:spLocks noGrp="1"/>
          </p:cNvSpPr>
          <p:nvPr>
            <p:ph type="ftr" sz="quarter" idx="11"/>
          </p:nvPr>
        </p:nvSpPr>
        <p:spPr/>
        <p:txBody>
          <a:bodyPr/>
          <a:lstStyle/>
          <a:p>
            <a:endParaRPr lang="ko-KR" altLang="en-US">
              <a:solidFill>
                <a:prstClr val="black">
                  <a:tint val="75000"/>
                </a:prstClr>
              </a:solidFill>
            </a:endParaRPr>
          </a:p>
        </p:txBody>
      </p:sp>
      <p:sp>
        <p:nvSpPr>
          <p:cNvPr id="9" name="슬라이드 번호 개체 틀 8"/>
          <p:cNvSpPr>
            <a:spLocks noGrp="1"/>
          </p:cNvSpPr>
          <p:nvPr>
            <p:ph type="sldNum" sz="quarter" idx="12"/>
          </p:nvPr>
        </p:nvSpPr>
        <p:spPr/>
        <p:txBody>
          <a:bodyPr/>
          <a:lstStyle/>
          <a:p>
            <a:fld id="{0213A184-67E8-40B5-A2FF-4C77723C277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62029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2AFE6DCD-4700-455A-AD6D-3C42515F5C57}" type="datetimeFigureOut">
              <a:rPr lang="ko-KR" altLang="en-US" smtClean="0">
                <a:solidFill>
                  <a:prstClr val="black">
                    <a:tint val="75000"/>
                  </a:prstClr>
                </a:solidFill>
              </a:rPr>
              <a:pPr/>
              <a:t>2020-01-17</a:t>
            </a:fld>
            <a:endParaRPr lang="ko-KR" altLang="en-US">
              <a:solidFill>
                <a:prstClr val="black">
                  <a:tint val="75000"/>
                </a:prstClr>
              </a:solidFill>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endParaRPr>
          </a:p>
        </p:txBody>
      </p:sp>
      <p:sp>
        <p:nvSpPr>
          <p:cNvPr id="5" name="슬라이드 번호 개체 틀 4"/>
          <p:cNvSpPr>
            <a:spLocks noGrp="1"/>
          </p:cNvSpPr>
          <p:nvPr>
            <p:ph type="sldNum" sz="quarter" idx="12"/>
          </p:nvPr>
        </p:nvSpPr>
        <p:spPr/>
        <p:txBody>
          <a:bodyPr/>
          <a:lstStyle/>
          <a:p>
            <a:fld id="{0213A184-67E8-40B5-A2FF-4C77723C277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85120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2AFE6DCD-4700-455A-AD6D-3C42515F5C57}" type="datetimeFigureOut">
              <a:rPr lang="ko-KR" altLang="en-US" smtClean="0">
                <a:solidFill>
                  <a:prstClr val="black">
                    <a:tint val="75000"/>
                  </a:prstClr>
                </a:solidFill>
              </a:rPr>
              <a:pPr/>
              <a:t>2020-01-17</a:t>
            </a:fld>
            <a:endParaRPr lang="ko-KR" altLang="en-US">
              <a:solidFill>
                <a:prstClr val="black">
                  <a:tint val="75000"/>
                </a:prstClr>
              </a:solidFill>
            </a:endParaRPr>
          </a:p>
        </p:txBody>
      </p:sp>
      <p:sp>
        <p:nvSpPr>
          <p:cNvPr id="3" name="바닥글 개체 틀 2"/>
          <p:cNvSpPr>
            <a:spLocks noGrp="1"/>
          </p:cNvSpPr>
          <p:nvPr>
            <p:ph type="ftr" sz="quarter" idx="11"/>
          </p:nvPr>
        </p:nvSpPr>
        <p:spPr/>
        <p:txBody>
          <a:bodyPr/>
          <a:lstStyle/>
          <a:p>
            <a:endParaRPr lang="ko-KR" altLang="en-US">
              <a:solidFill>
                <a:prstClr val="black">
                  <a:tint val="75000"/>
                </a:prstClr>
              </a:solidFill>
            </a:endParaRPr>
          </a:p>
        </p:txBody>
      </p:sp>
      <p:sp>
        <p:nvSpPr>
          <p:cNvPr id="4" name="슬라이드 번호 개체 틀 3"/>
          <p:cNvSpPr>
            <a:spLocks noGrp="1"/>
          </p:cNvSpPr>
          <p:nvPr>
            <p:ph type="sldNum" sz="quarter" idx="12"/>
          </p:nvPr>
        </p:nvSpPr>
        <p:spPr/>
        <p:txBody>
          <a:bodyPr/>
          <a:lstStyle/>
          <a:p>
            <a:fld id="{0213A184-67E8-40B5-A2FF-4C77723C277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73340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2AFE6DCD-4700-455A-AD6D-3C42515F5C57}" type="datetimeFigureOut">
              <a:rPr lang="ko-KR" altLang="en-US" smtClean="0">
                <a:solidFill>
                  <a:prstClr val="black">
                    <a:tint val="75000"/>
                  </a:prstClr>
                </a:solidFill>
              </a:rPr>
              <a:pPr/>
              <a:t>2020-01-17</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0213A184-67E8-40B5-A2FF-4C77723C277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735721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2AFE6DCD-4700-455A-AD6D-3C42515F5C57}" type="datetimeFigureOut">
              <a:rPr lang="ko-KR" altLang="en-US" smtClean="0">
                <a:solidFill>
                  <a:prstClr val="black">
                    <a:tint val="75000"/>
                  </a:prstClr>
                </a:solidFill>
              </a:rPr>
              <a:pPr/>
              <a:t>2020-01-17</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0213A184-67E8-40B5-A2FF-4C77723C277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414167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E6DCD-4700-455A-AD6D-3C42515F5C57}" type="datetimeFigureOut">
              <a:rPr lang="ko-KR" altLang="en-US" smtClean="0">
                <a:solidFill>
                  <a:prstClr val="black">
                    <a:tint val="75000"/>
                  </a:prstClr>
                </a:solidFill>
              </a:rPr>
              <a:pPr/>
              <a:t>2020-01-17</a:t>
            </a:fld>
            <a:endParaRPr lang="ko-KR" altLang="en-US">
              <a:solidFill>
                <a:prstClr val="black">
                  <a:tint val="75000"/>
                </a:prstClr>
              </a:solidFill>
            </a:endParaRPr>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solidFill>
                <a:prstClr val="black">
                  <a:tint val="75000"/>
                </a:prstClr>
              </a:solidFill>
            </a:endParaRPr>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3A184-67E8-40B5-A2FF-4C77723C277C}"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868670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5" name="Rectangle 5"/>
          <p:cNvSpPr/>
          <p:nvPr/>
        </p:nvSpPr>
        <p:spPr>
          <a:xfrm>
            <a:off x="0" y="1544855"/>
            <a:ext cx="12192000" cy="2979728"/>
          </a:xfrm>
          <a:prstGeom prst="rect">
            <a:avLst/>
          </a:prstGeom>
          <a:solidFill>
            <a:schemeClr val="tx2">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11480" rIns="411480" rtlCol="0" anchor="ctr"/>
          <a:lstStyle/>
          <a:p>
            <a:pPr lvl="0" algn="ctr"/>
            <a:endParaRPr lang="en-US" sz="4050" cap="all">
              <a:solidFill>
                <a:srgbClr val="95A5A6">
                  <a:lumMod val="20000"/>
                  <a:lumOff val="80000"/>
                </a:srgbClr>
              </a:solidFill>
            </a:endParaRPr>
          </a:p>
        </p:txBody>
      </p:sp>
      <p:sp>
        <p:nvSpPr>
          <p:cNvPr id="6" name="Rectangle 1"/>
          <p:cNvSpPr/>
          <p:nvPr/>
        </p:nvSpPr>
        <p:spPr>
          <a:xfrm>
            <a:off x="0" y="1802859"/>
            <a:ext cx="12191999" cy="2592288"/>
          </a:xfrm>
          <a:prstGeom prst="rect">
            <a:avLst/>
          </a:prstGeom>
          <a:solidFill>
            <a:schemeClr val="tx2">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11480" rIns="411480" rtlCol="0" anchor="ctr"/>
          <a:lstStyle/>
          <a:p>
            <a:pPr lvl="0" algn="ctr"/>
            <a:r>
              <a:rPr lang="zh-TW" altLang="en-US" sz="7200" b="1" dirty="0">
                <a:ln w="6600">
                  <a:solidFill>
                    <a:schemeClr val="accent2"/>
                  </a:solidFill>
                  <a:prstDash val="solid"/>
                </a:ln>
                <a:solidFill>
                  <a:srgbClr val="FFFFFF"/>
                </a:solidFill>
                <a:effectLst>
                  <a:glow rad="101600">
                    <a:schemeClr val="accent3">
                      <a:satMod val="175000"/>
                      <a:alpha val="40000"/>
                    </a:schemeClr>
                  </a:glow>
                  <a:outerShdw dist="38100" dir="2700000" algn="tl" rotWithShape="0">
                    <a:schemeClr val="accent2"/>
                  </a:outerShdw>
                </a:effectLst>
                <a:latin typeface="Yu Gothic UI" panose="020B0500000000000000" pitchFamily="34" charset="-128"/>
                <a:ea typeface="Yu Gothic UI" panose="020B0500000000000000" pitchFamily="34" charset="-128"/>
              </a:rPr>
              <a:t>公務員</a:t>
            </a:r>
            <a:endParaRPr lang="en-US" altLang="zh-TW" sz="7200" b="1" dirty="0">
              <a:ln w="6600">
                <a:solidFill>
                  <a:schemeClr val="accent2"/>
                </a:solidFill>
                <a:prstDash val="solid"/>
              </a:ln>
              <a:solidFill>
                <a:srgbClr val="FFFFFF"/>
              </a:solidFill>
              <a:effectLst>
                <a:glow rad="101600">
                  <a:schemeClr val="accent3">
                    <a:satMod val="175000"/>
                    <a:alpha val="40000"/>
                  </a:schemeClr>
                </a:glow>
                <a:outerShdw dist="38100" dir="2700000" algn="tl" rotWithShape="0">
                  <a:schemeClr val="accent2"/>
                </a:outerShdw>
              </a:effectLst>
              <a:latin typeface="Yu Gothic UI" panose="020B0500000000000000" pitchFamily="34" charset="-128"/>
              <a:ea typeface="Yu Gothic UI" panose="020B0500000000000000" pitchFamily="34" charset="-128"/>
            </a:endParaRPr>
          </a:p>
          <a:p>
            <a:pPr lvl="0" algn="ctr"/>
            <a:r>
              <a:rPr lang="zh-TW" altLang="en-US" sz="6600" cap="all" dirty="0">
                <a:solidFill>
                  <a:schemeClr val="bg1"/>
                </a:solidFill>
                <a:effectLst>
                  <a:glow rad="101600">
                    <a:schemeClr val="accent3">
                      <a:satMod val="175000"/>
                      <a:alpha val="40000"/>
                    </a:schemeClr>
                  </a:glow>
                </a:effectLst>
                <a:latin typeface="FZYaoTi" panose="02010601030101010101" pitchFamily="2" charset="-122"/>
                <a:ea typeface="FZYaoTi" panose="02010601030101010101" pitchFamily="2" charset="-122"/>
              </a:rPr>
              <a:t>能不能去中國大陸</a:t>
            </a:r>
            <a:r>
              <a:rPr lang="zh-TW" altLang="en-US" sz="6600" cap="all" dirty="0">
                <a:solidFill>
                  <a:schemeClr val="bg1"/>
                </a:solidFill>
                <a:effectLst>
                  <a:glow rad="101600">
                    <a:schemeClr val="accent3">
                      <a:satMod val="175000"/>
                      <a:alpha val="40000"/>
                    </a:schemeClr>
                  </a:glow>
                  <a:outerShdw blurRad="38100" dist="38100" dir="2700000" algn="tl">
                    <a:srgbClr val="000000">
                      <a:alpha val="43137"/>
                    </a:srgbClr>
                  </a:outerShdw>
                </a:effectLst>
                <a:latin typeface="FZYaoTi" panose="02010601030101010101" pitchFamily="2" charset="-122"/>
                <a:ea typeface="FZYaoTi" panose="02010601030101010101" pitchFamily="2" charset="-122"/>
              </a:rPr>
              <a:t>？</a:t>
            </a:r>
            <a:endParaRPr lang="en-US" sz="6600" cap="all" dirty="0">
              <a:solidFill>
                <a:schemeClr val="bg1"/>
              </a:solidFill>
              <a:effectLst>
                <a:glow rad="101600">
                  <a:schemeClr val="accent3">
                    <a:satMod val="175000"/>
                    <a:alpha val="40000"/>
                  </a:schemeClr>
                </a:glow>
                <a:outerShdw blurRad="38100" dist="38100" dir="2700000" algn="tl">
                  <a:srgbClr val="000000">
                    <a:alpha val="43137"/>
                  </a:srgbClr>
                </a:outerShdw>
              </a:effectLst>
              <a:latin typeface="FZYaoTi" panose="02010601030101010101" pitchFamily="2" charset="-122"/>
              <a:ea typeface="FZYaoTi" panose="02010601030101010101" pitchFamily="2" charset="-122"/>
            </a:endParaRPr>
          </a:p>
        </p:txBody>
      </p:sp>
      <p:grpSp>
        <p:nvGrpSpPr>
          <p:cNvPr id="7" name="Group 4"/>
          <p:cNvGrpSpPr/>
          <p:nvPr/>
        </p:nvGrpSpPr>
        <p:grpSpPr>
          <a:xfrm>
            <a:off x="363640" y="1904459"/>
            <a:ext cx="483219" cy="418585"/>
            <a:chOff x="4360803" y="1688277"/>
            <a:chExt cx="1169762" cy="1013297"/>
          </a:xfrm>
          <a:solidFill>
            <a:srgbClr val="FFFFFF">
              <a:alpha val="40000"/>
            </a:srgbClr>
          </a:solidFill>
        </p:grpSpPr>
        <p:sp>
          <p:nvSpPr>
            <p:cNvPr id="8" name="Freeform: Shape 2"/>
            <p:cNvSpPr/>
            <p:nvPr/>
          </p:nvSpPr>
          <p:spPr>
            <a:xfrm>
              <a:off x="4360803" y="1688277"/>
              <a:ext cx="540177" cy="1013297"/>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Shape 3"/>
            <p:cNvSpPr/>
            <p:nvPr/>
          </p:nvSpPr>
          <p:spPr>
            <a:xfrm>
              <a:off x="4990388" y="1688277"/>
              <a:ext cx="540177" cy="1013297"/>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4" name="Freeform 11"/>
          <p:cNvSpPr>
            <a:spLocks noEditPoints="1"/>
          </p:cNvSpPr>
          <p:nvPr/>
        </p:nvSpPr>
        <p:spPr bwMode="auto">
          <a:xfrm>
            <a:off x="493575" y="433222"/>
            <a:ext cx="296214" cy="318702"/>
          </a:xfrm>
          <a:custGeom>
            <a:avLst/>
            <a:gdLst>
              <a:gd name="T0" fmla="*/ 1930 w 2831"/>
              <a:gd name="T1" fmla="*/ 2787 h 3472"/>
              <a:gd name="T2" fmla="*/ 1791 w 2831"/>
              <a:gd name="T3" fmla="*/ 2855 h 3472"/>
              <a:gd name="T4" fmla="*/ 2114 w 2831"/>
              <a:gd name="T5" fmla="*/ 3172 h 3472"/>
              <a:gd name="T6" fmla="*/ 2628 w 2831"/>
              <a:gd name="T7" fmla="*/ 2656 h 3472"/>
              <a:gd name="T8" fmla="*/ 2538 w 2831"/>
              <a:gd name="T9" fmla="*/ 2529 h 3472"/>
              <a:gd name="T10" fmla="*/ 1440 w 2831"/>
              <a:gd name="T11" fmla="*/ 2529 h 3472"/>
              <a:gd name="T12" fmla="*/ 914 w 2831"/>
              <a:gd name="T13" fmla="*/ 2569 h 3472"/>
              <a:gd name="T14" fmla="*/ 928 w 2831"/>
              <a:gd name="T15" fmla="*/ 2433 h 3472"/>
              <a:gd name="T16" fmla="*/ 807 w 2831"/>
              <a:gd name="T17" fmla="*/ 2382 h 3472"/>
              <a:gd name="T18" fmla="*/ 439 w 2831"/>
              <a:gd name="T19" fmla="*/ 2514 h 3472"/>
              <a:gd name="T20" fmla="*/ 470 w 2831"/>
              <a:gd name="T21" fmla="*/ 2433 h 3472"/>
              <a:gd name="T22" fmla="*/ 2186 w 2831"/>
              <a:gd name="T23" fmla="*/ 2182 h 3472"/>
              <a:gd name="T24" fmla="*/ 2642 w 2831"/>
              <a:gd name="T25" fmla="*/ 2371 h 3472"/>
              <a:gd name="T26" fmla="*/ 2831 w 2831"/>
              <a:gd name="T27" fmla="*/ 2827 h 3472"/>
              <a:gd name="T28" fmla="*/ 2642 w 2831"/>
              <a:gd name="T29" fmla="*/ 3283 h 3472"/>
              <a:gd name="T30" fmla="*/ 2186 w 2831"/>
              <a:gd name="T31" fmla="*/ 3472 h 3472"/>
              <a:gd name="T32" fmla="*/ 1729 w 2831"/>
              <a:gd name="T33" fmla="*/ 3283 h 3472"/>
              <a:gd name="T34" fmla="*/ 1540 w 2831"/>
              <a:gd name="T35" fmla="*/ 2827 h 3472"/>
              <a:gd name="T36" fmla="*/ 1729 w 2831"/>
              <a:gd name="T37" fmla="*/ 2371 h 3472"/>
              <a:gd name="T38" fmla="*/ 2186 w 2831"/>
              <a:gd name="T39" fmla="*/ 2182 h 3472"/>
              <a:gd name="T40" fmla="*/ 1540 w 2831"/>
              <a:gd name="T41" fmla="*/ 2083 h 3472"/>
              <a:gd name="T42" fmla="*/ 914 w 2831"/>
              <a:gd name="T43" fmla="*/ 2123 h 3472"/>
              <a:gd name="T44" fmla="*/ 928 w 2831"/>
              <a:gd name="T45" fmla="*/ 1986 h 3472"/>
              <a:gd name="T46" fmla="*/ 807 w 2831"/>
              <a:gd name="T47" fmla="*/ 1957 h 3472"/>
              <a:gd name="T48" fmla="*/ 439 w 2831"/>
              <a:gd name="T49" fmla="*/ 2088 h 3472"/>
              <a:gd name="T50" fmla="*/ 470 w 2831"/>
              <a:gd name="T51" fmla="*/ 2007 h 3472"/>
              <a:gd name="T52" fmla="*/ 944 w 2831"/>
              <a:gd name="T53" fmla="*/ 1588 h 3472"/>
              <a:gd name="T54" fmla="*/ 1786 w 2831"/>
              <a:gd name="T55" fmla="*/ 1702 h 3472"/>
              <a:gd name="T56" fmla="*/ 904 w 2831"/>
              <a:gd name="T57" fmla="*/ 1716 h 3472"/>
              <a:gd name="T58" fmla="*/ 944 w 2831"/>
              <a:gd name="T59" fmla="*/ 1588 h 3472"/>
              <a:gd name="T60" fmla="*/ 800 w 2831"/>
              <a:gd name="T61" fmla="*/ 1548 h 3472"/>
              <a:gd name="T62" fmla="*/ 430 w 2831"/>
              <a:gd name="T63" fmla="*/ 1656 h 3472"/>
              <a:gd name="T64" fmla="*/ 484 w 2831"/>
              <a:gd name="T65" fmla="*/ 1589 h 3472"/>
              <a:gd name="T66" fmla="*/ 1738 w 2831"/>
              <a:gd name="T67" fmla="*/ 1140 h 3472"/>
              <a:gd name="T68" fmla="*/ 1778 w 2831"/>
              <a:gd name="T69" fmla="*/ 1269 h 3472"/>
              <a:gd name="T70" fmla="*/ 896 w 2831"/>
              <a:gd name="T71" fmla="*/ 1255 h 3472"/>
              <a:gd name="T72" fmla="*/ 769 w 2831"/>
              <a:gd name="T73" fmla="*/ 1030 h 3472"/>
              <a:gd name="T74" fmla="*/ 616 w 2831"/>
              <a:gd name="T75" fmla="*/ 1312 h 3472"/>
              <a:gd name="T76" fmla="*/ 423 w 2831"/>
              <a:gd name="T77" fmla="*/ 1202 h 3472"/>
              <a:gd name="T78" fmla="*/ 496 w 2831"/>
              <a:gd name="T79" fmla="*/ 1154 h 3472"/>
              <a:gd name="T80" fmla="*/ 548 w 2831"/>
              <a:gd name="T81" fmla="*/ 372 h 3472"/>
              <a:gd name="T82" fmla="*/ 681 w 2831"/>
              <a:gd name="T83" fmla="*/ 618 h 3472"/>
              <a:gd name="T84" fmla="*/ 1588 w 2831"/>
              <a:gd name="T85" fmla="*/ 597 h 3472"/>
              <a:gd name="T86" fmla="*/ 1683 w 2831"/>
              <a:gd name="T87" fmla="*/ 347 h 3472"/>
              <a:gd name="T88" fmla="*/ 2201 w 2831"/>
              <a:gd name="T89" fmla="*/ 438 h 3472"/>
              <a:gd name="T90" fmla="*/ 2118 w 2831"/>
              <a:gd name="T91" fmla="*/ 2037 h 3472"/>
              <a:gd name="T92" fmla="*/ 1412 w 2831"/>
              <a:gd name="T93" fmla="*/ 3005 h 3472"/>
              <a:gd name="T94" fmla="*/ 47 w 2831"/>
              <a:gd name="T95" fmla="*/ 3054 h 3472"/>
              <a:gd name="T96" fmla="*/ 21 w 2831"/>
              <a:gd name="T97" fmla="*/ 455 h 3472"/>
              <a:gd name="T98" fmla="*/ 1118 w 2831"/>
              <a:gd name="T99" fmla="*/ 99 h 3472"/>
              <a:gd name="T100" fmla="*/ 1053 w 2831"/>
              <a:gd name="T101" fmla="*/ 211 h 3472"/>
              <a:gd name="T102" fmla="*/ 1182 w 2831"/>
              <a:gd name="T103" fmla="*/ 211 h 3472"/>
              <a:gd name="T104" fmla="*/ 1118 w 2831"/>
              <a:gd name="T105" fmla="*/ 99 h 3472"/>
              <a:gd name="T106" fmla="*/ 1268 w 2831"/>
              <a:gd name="T107" fmla="*/ 85 h 3472"/>
              <a:gd name="T108" fmla="*/ 1328 w 2831"/>
              <a:gd name="T109" fmla="*/ 238 h 3472"/>
              <a:gd name="T110" fmla="*/ 1564 w 2831"/>
              <a:gd name="T111" fmla="*/ 312 h 3472"/>
              <a:gd name="T112" fmla="*/ 1547 w 2831"/>
              <a:gd name="T113" fmla="*/ 503 h 3472"/>
              <a:gd name="T114" fmla="*/ 711 w 2831"/>
              <a:gd name="T115" fmla="*/ 521 h 3472"/>
              <a:gd name="T116" fmla="*/ 657 w 2831"/>
              <a:gd name="T117" fmla="*/ 338 h 3472"/>
              <a:gd name="T118" fmla="*/ 889 w 2831"/>
              <a:gd name="T119" fmla="*/ 245 h 3472"/>
              <a:gd name="T120" fmla="*/ 954 w 2831"/>
              <a:gd name="T121" fmla="*/ 112 h 3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31" h="3472">
                <a:moveTo>
                  <a:pt x="2538" y="2529"/>
                </a:moveTo>
                <a:lnTo>
                  <a:pt x="2517" y="2531"/>
                </a:lnTo>
                <a:lnTo>
                  <a:pt x="2496" y="2537"/>
                </a:lnTo>
                <a:lnTo>
                  <a:pt x="2476" y="2547"/>
                </a:lnTo>
                <a:lnTo>
                  <a:pt x="2459" y="2563"/>
                </a:lnTo>
                <a:lnTo>
                  <a:pt x="2124" y="2939"/>
                </a:lnTo>
                <a:lnTo>
                  <a:pt x="1950" y="2800"/>
                </a:lnTo>
                <a:lnTo>
                  <a:pt x="1930" y="2787"/>
                </a:lnTo>
                <a:lnTo>
                  <a:pt x="1909" y="2780"/>
                </a:lnTo>
                <a:lnTo>
                  <a:pt x="1888" y="2778"/>
                </a:lnTo>
                <a:lnTo>
                  <a:pt x="1866" y="2780"/>
                </a:lnTo>
                <a:lnTo>
                  <a:pt x="1845" y="2787"/>
                </a:lnTo>
                <a:lnTo>
                  <a:pt x="1826" y="2799"/>
                </a:lnTo>
                <a:lnTo>
                  <a:pt x="1810" y="2814"/>
                </a:lnTo>
                <a:lnTo>
                  <a:pt x="1797" y="2834"/>
                </a:lnTo>
                <a:lnTo>
                  <a:pt x="1791" y="2855"/>
                </a:lnTo>
                <a:lnTo>
                  <a:pt x="1788" y="2876"/>
                </a:lnTo>
                <a:lnTo>
                  <a:pt x="1791" y="2899"/>
                </a:lnTo>
                <a:lnTo>
                  <a:pt x="1797" y="2920"/>
                </a:lnTo>
                <a:lnTo>
                  <a:pt x="1809" y="2938"/>
                </a:lnTo>
                <a:lnTo>
                  <a:pt x="1826" y="2954"/>
                </a:lnTo>
                <a:lnTo>
                  <a:pt x="2073" y="3152"/>
                </a:lnTo>
                <a:lnTo>
                  <a:pt x="2093" y="3165"/>
                </a:lnTo>
                <a:lnTo>
                  <a:pt x="2114" y="3172"/>
                </a:lnTo>
                <a:lnTo>
                  <a:pt x="2135" y="3174"/>
                </a:lnTo>
                <a:lnTo>
                  <a:pt x="2156" y="3172"/>
                </a:lnTo>
                <a:lnTo>
                  <a:pt x="2175" y="3166"/>
                </a:lnTo>
                <a:lnTo>
                  <a:pt x="2194" y="3155"/>
                </a:lnTo>
                <a:lnTo>
                  <a:pt x="2210" y="3142"/>
                </a:lnTo>
                <a:lnTo>
                  <a:pt x="2607" y="2694"/>
                </a:lnTo>
                <a:lnTo>
                  <a:pt x="2620" y="2676"/>
                </a:lnTo>
                <a:lnTo>
                  <a:pt x="2628" y="2656"/>
                </a:lnTo>
                <a:lnTo>
                  <a:pt x="2633" y="2633"/>
                </a:lnTo>
                <a:lnTo>
                  <a:pt x="2631" y="2612"/>
                </a:lnTo>
                <a:lnTo>
                  <a:pt x="2625" y="2591"/>
                </a:lnTo>
                <a:lnTo>
                  <a:pt x="2615" y="2571"/>
                </a:lnTo>
                <a:lnTo>
                  <a:pt x="2599" y="2555"/>
                </a:lnTo>
                <a:lnTo>
                  <a:pt x="2580" y="2542"/>
                </a:lnTo>
                <a:lnTo>
                  <a:pt x="2560" y="2534"/>
                </a:lnTo>
                <a:lnTo>
                  <a:pt x="2538" y="2529"/>
                </a:lnTo>
                <a:close/>
                <a:moveTo>
                  <a:pt x="944" y="2430"/>
                </a:moveTo>
                <a:lnTo>
                  <a:pt x="1391" y="2430"/>
                </a:lnTo>
                <a:lnTo>
                  <a:pt x="1406" y="2433"/>
                </a:lnTo>
                <a:lnTo>
                  <a:pt x="1420" y="2440"/>
                </a:lnTo>
                <a:lnTo>
                  <a:pt x="1431" y="2450"/>
                </a:lnTo>
                <a:lnTo>
                  <a:pt x="1438" y="2464"/>
                </a:lnTo>
                <a:lnTo>
                  <a:pt x="1440" y="2480"/>
                </a:lnTo>
                <a:lnTo>
                  <a:pt x="1440" y="2529"/>
                </a:lnTo>
                <a:lnTo>
                  <a:pt x="1438" y="2545"/>
                </a:lnTo>
                <a:lnTo>
                  <a:pt x="1431" y="2559"/>
                </a:lnTo>
                <a:lnTo>
                  <a:pt x="1420" y="2569"/>
                </a:lnTo>
                <a:lnTo>
                  <a:pt x="1406" y="2577"/>
                </a:lnTo>
                <a:lnTo>
                  <a:pt x="1391" y="2579"/>
                </a:lnTo>
                <a:lnTo>
                  <a:pt x="944" y="2579"/>
                </a:lnTo>
                <a:lnTo>
                  <a:pt x="928" y="2577"/>
                </a:lnTo>
                <a:lnTo>
                  <a:pt x="914" y="2569"/>
                </a:lnTo>
                <a:lnTo>
                  <a:pt x="904" y="2559"/>
                </a:lnTo>
                <a:lnTo>
                  <a:pt x="896" y="2545"/>
                </a:lnTo>
                <a:lnTo>
                  <a:pt x="894" y="2529"/>
                </a:lnTo>
                <a:lnTo>
                  <a:pt x="894" y="2480"/>
                </a:lnTo>
                <a:lnTo>
                  <a:pt x="896" y="2464"/>
                </a:lnTo>
                <a:lnTo>
                  <a:pt x="904" y="2450"/>
                </a:lnTo>
                <a:lnTo>
                  <a:pt x="914" y="2440"/>
                </a:lnTo>
                <a:lnTo>
                  <a:pt x="928" y="2433"/>
                </a:lnTo>
                <a:lnTo>
                  <a:pt x="944" y="2430"/>
                </a:lnTo>
                <a:close/>
                <a:moveTo>
                  <a:pt x="769" y="2319"/>
                </a:moveTo>
                <a:lnTo>
                  <a:pt x="783" y="2322"/>
                </a:lnTo>
                <a:lnTo>
                  <a:pt x="795" y="2330"/>
                </a:lnTo>
                <a:lnTo>
                  <a:pt x="805" y="2341"/>
                </a:lnTo>
                <a:lnTo>
                  <a:pt x="810" y="2355"/>
                </a:lnTo>
                <a:lnTo>
                  <a:pt x="810" y="2368"/>
                </a:lnTo>
                <a:lnTo>
                  <a:pt x="807" y="2382"/>
                </a:lnTo>
                <a:lnTo>
                  <a:pt x="800" y="2395"/>
                </a:lnTo>
                <a:lnTo>
                  <a:pt x="616" y="2600"/>
                </a:lnTo>
                <a:lnTo>
                  <a:pt x="606" y="2608"/>
                </a:lnTo>
                <a:lnTo>
                  <a:pt x="594" y="2613"/>
                </a:lnTo>
                <a:lnTo>
                  <a:pt x="581" y="2616"/>
                </a:lnTo>
                <a:lnTo>
                  <a:pt x="567" y="2612"/>
                </a:lnTo>
                <a:lnTo>
                  <a:pt x="553" y="2605"/>
                </a:lnTo>
                <a:lnTo>
                  <a:pt x="439" y="2514"/>
                </a:lnTo>
                <a:lnTo>
                  <a:pt x="430" y="2503"/>
                </a:lnTo>
                <a:lnTo>
                  <a:pt x="423" y="2490"/>
                </a:lnTo>
                <a:lnTo>
                  <a:pt x="422" y="2477"/>
                </a:lnTo>
                <a:lnTo>
                  <a:pt x="425" y="2463"/>
                </a:lnTo>
                <a:lnTo>
                  <a:pt x="432" y="2449"/>
                </a:lnTo>
                <a:lnTo>
                  <a:pt x="442" y="2440"/>
                </a:lnTo>
                <a:lnTo>
                  <a:pt x="456" y="2435"/>
                </a:lnTo>
                <a:lnTo>
                  <a:pt x="470" y="2433"/>
                </a:lnTo>
                <a:lnTo>
                  <a:pt x="484" y="2436"/>
                </a:lnTo>
                <a:lnTo>
                  <a:pt x="496" y="2443"/>
                </a:lnTo>
                <a:lnTo>
                  <a:pt x="576" y="2507"/>
                </a:lnTo>
                <a:lnTo>
                  <a:pt x="731" y="2334"/>
                </a:lnTo>
                <a:lnTo>
                  <a:pt x="742" y="2324"/>
                </a:lnTo>
                <a:lnTo>
                  <a:pt x="755" y="2320"/>
                </a:lnTo>
                <a:lnTo>
                  <a:pt x="769" y="2319"/>
                </a:lnTo>
                <a:close/>
                <a:moveTo>
                  <a:pt x="2186" y="2182"/>
                </a:moveTo>
                <a:lnTo>
                  <a:pt x="2251" y="2185"/>
                </a:lnTo>
                <a:lnTo>
                  <a:pt x="2316" y="2196"/>
                </a:lnTo>
                <a:lnTo>
                  <a:pt x="2378" y="2212"/>
                </a:lnTo>
                <a:lnTo>
                  <a:pt x="2437" y="2233"/>
                </a:lnTo>
                <a:lnTo>
                  <a:pt x="2494" y="2260"/>
                </a:lnTo>
                <a:lnTo>
                  <a:pt x="2546" y="2293"/>
                </a:lnTo>
                <a:lnTo>
                  <a:pt x="2596" y="2329"/>
                </a:lnTo>
                <a:lnTo>
                  <a:pt x="2642" y="2371"/>
                </a:lnTo>
                <a:lnTo>
                  <a:pt x="2683" y="2417"/>
                </a:lnTo>
                <a:lnTo>
                  <a:pt x="2721" y="2466"/>
                </a:lnTo>
                <a:lnTo>
                  <a:pt x="2753" y="2520"/>
                </a:lnTo>
                <a:lnTo>
                  <a:pt x="2780" y="2577"/>
                </a:lnTo>
                <a:lnTo>
                  <a:pt x="2802" y="2636"/>
                </a:lnTo>
                <a:lnTo>
                  <a:pt x="2818" y="2698"/>
                </a:lnTo>
                <a:lnTo>
                  <a:pt x="2828" y="2761"/>
                </a:lnTo>
                <a:lnTo>
                  <a:pt x="2831" y="2827"/>
                </a:lnTo>
                <a:lnTo>
                  <a:pt x="2828" y="2893"/>
                </a:lnTo>
                <a:lnTo>
                  <a:pt x="2818" y="2958"/>
                </a:lnTo>
                <a:lnTo>
                  <a:pt x="2802" y="3019"/>
                </a:lnTo>
                <a:lnTo>
                  <a:pt x="2780" y="3079"/>
                </a:lnTo>
                <a:lnTo>
                  <a:pt x="2753" y="3134"/>
                </a:lnTo>
                <a:lnTo>
                  <a:pt x="2721" y="3188"/>
                </a:lnTo>
                <a:lnTo>
                  <a:pt x="2683" y="3237"/>
                </a:lnTo>
                <a:lnTo>
                  <a:pt x="2642" y="3283"/>
                </a:lnTo>
                <a:lnTo>
                  <a:pt x="2596" y="3325"/>
                </a:lnTo>
                <a:lnTo>
                  <a:pt x="2546" y="3362"/>
                </a:lnTo>
                <a:lnTo>
                  <a:pt x="2494" y="3394"/>
                </a:lnTo>
                <a:lnTo>
                  <a:pt x="2437" y="3421"/>
                </a:lnTo>
                <a:lnTo>
                  <a:pt x="2378" y="3443"/>
                </a:lnTo>
                <a:lnTo>
                  <a:pt x="2316" y="3459"/>
                </a:lnTo>
                <a:lnTo>
                  <a:pt x="2251" y="3469"/>
                </a:lnTo>
                <a:lnTo>
                  <a:pt x="2186" y="3472"/>
                </a:lnTo>
                <a:lnTo>
                  <a:pt x="2120" y="3469"/>
                </a:lnTo>
                <a:lnTo>
                  <a:pt x="2055" y="3459"/>
                </a:lnTo>
                <a:lnTo>
                  <a:pt x="1993" y="3443"/>
                </a:lnTo>
                <a:lnTo>
                  <a:pt x="1934" y="3421"/>
                </a:lnTo>
                <a:lnTo>
                  <a:pt x="1877" y="3394"/>
                </a:lnTo>
                <a:lnTo>
                  <a:pt x="1825" y="3362"/>
                </a:lnTo>
                <a:lnTo>
                  <a:pt x="1775" y="3325"/>
                </a:lnTo>
                <a:lnTo>
                  <a:pt x="1729" y="3283"/>
                </a:lnTo>
                <a:lnTo>
                  <a:pt x="1688" y="3237"/>
                </a:lnTo>
                <a:lnTo>
                  <a:pt x="1650" y="3188"/>
                </a:lnTo>
                <a:lnTo>
                  <a:pt x="1618" y="3134"/>
                </a:lnTo>
                <a:lnTo>
                  <a:pt x="1591" y="3079"/>
                </a:lnTo>
                <a:lnTo>
                  <a:pt x="1569" y="3019"/>
                </a:lnTo>
                <a:lnTo>
                  <a:pt x="1553" y="2958"/>
                </a:lnTo>
                <a:lnTo>
                  <a:pt x="1543" y="2893"/>
                </a:lnTo>
                <a:lnTo>
                  <a:pt x="1540" y="2827"/>
                </a:lnTo>
                <a:lnTo>
                  <a:pt x="1543" y="2761"/>
                </a:lnTo>
                <a:lnTo>
                  <a:pt x="1553" y="2698"/>
                </a:lnTo>
                <a:lnTo>
                  <a:pt x="1569" y="2636"/>
                </a:lnTo>
                <a:lnTo>
                  <a:pt x="1591" y="2577"/>
                </a:lnTo>
                <a:lnTo>
                  <a:pt x="1618" y="2520"/>
                </a:lnTo>
                <a:lnTo>
                  <a:pt x="1650" y="2466"/>
                </a:lnTo>
                <a:lnTo>
                  <a:pt x="1688" y="2417"/>
                </a:lnTo>
                <a:lnTo>
                  <a:pt x="1729" y="2371"/>
                </a:lnTo>
                <a:lnTo>
                  <a:pt x="1775" y="2329"/>
                </a:lnTo>
                <a:lnTo>
                  <a:pt x="1825" y="2293"/>
                </a:lnTo>
                <a:lnTo>
                  <a:pt x="1877" y="2260"/>
                </a:lnTo>
                <a:lnTo>
                  <a:pt x="1934" y="2233"/>
                </a:lnTo>
                <a:lnTo>
                  <a:pt x="1993" y="2212"/>
                </a:lnTo>
                <a:lnTo>
                  <a:pt x="2055" y="2196"/>
                </a:lnTo>
                <a:lnTo>
                  <a:pt x="2120" y="2185"/>
                </a:lnTo>
                <a:lnTo>
                  <a:pt x="2186" y="2182"/>
                </a:lnTo>
                <a:close/>
                <a:moveTo>
                  <a:pt x="944" y="1984"/>
                </a:moveTo>
                <a:lnTo>
                  <a:pt x="1491" y="1984"/>
                </a:lnTo>
                <a:lnTo>
                  <a:pt x="1505" y="1986"/>
                </a:lnTo>
                <a:lnTo>
                  <a:pt x="1519" y="1994"/>
                </a:lnTo>
                <a:lnTo>
                  <a:pt x="1531" y="2004"/>
                </a:lnTo>
                <a:lnTo>
                  <a:pt x="1537" y="2018"/>
                </a:lnTo>
                <a:lnTo>
                  <a:pt x="1540" y="2034"/>
                </a:lnTo>
                <a:lnTo>
                  <a:pt x="1540" y="2083"/>
                </a:lnTo>
                <a:lnTo>
                  <a:pt x="1537" y="2099"/>
                </a:lnTo>
                <a:lnTo>
                  <a:pt x="1531" y="2113"/>
                </a:lnTo>
                <a:lnTo>
                  <a:pt x="1519" y="2123"/>
                </a:lnTo>
                <a:lnTo>
                  <a:pt x="1505" y="2131"/>
                </a:lnTo>
                <a:lnTo>
                  <a:pt x="1491" y="2133"/>
                </a:lnTo>
                <a:lnTo>
                  <a:pt x="944" y="2133"/>
                </a:lnTo>
                <a:lnTo>
                  <a:pt x="928" y="2131"/>
                </a:lnTo>
                <a:lnTo>
                  <a:pt x="914" y="2123"/>
                </a:lnTo>
                <a:lnTo>
                  <a:pt x="904" y="2113"/>
                </a:lnTo>
                <a:lnTo>
                  <a:pt x="896" y="2099"/>
                </a:lnTo>
                <a:lnTo>
                  <a:pt x="894" y="2083"/>
                </a:lnTo>
                <a:lnTo>
                  <a:pt x="894" y="2034"/>
                </a:lnTo>
                <a:lnTo>
                  <a:pt x="896" y="2018"/>
                </a:lnTo>
                <a:lnTo>
                  <a:pt x="904" y="2004"/>
                </a:lnTo>
                <a:lnTo>
                  <a:pt x="914" y="1994"/>
                </a:lnTo>
                <a:lnTo>
                  <a:pt x="928" y="1986"/>
                </a:lnTo>
                <a:lnTo>
                  <a:pt x="944" y="1984"/>
                </a:lnTo>
                <a:close/>
                <a:moveTo>
                  <a:pt x="769" y="1894"/>
                </a:moveTo>
                <a:lnTo>
                  <a:pt x="783" y="1897"/>
                </a:lnTo>
                <a:lnTo>
                  <a:pt x="795" y="1905"/>
                </a:lnTo>
                <a:lnTo>
                  <a:pt x="805" y="1916"/>
                </a:lnTo>
                <a:lnTo>
                  <a:pt x="810" y="1930"/>
                </a:lnTo>
                <a:lnTo>
                  <a:pt x="810" y="1943"/>
                </a:lnTo>
                <a:lnTo>
                  <a:pt x="807" y="1957"/>
                </a:lnTo>
                <a:lnTo>
                  <a:pt x="800" y="1970"/>
                </a:lnTo>
                <a:lnTo>
                  <a:pt x="616" y="2175"/>
                </a:lnTo>
                <a:lnTo>
                  <a:pt x="606" y="2183"/>
                </a:lnTo>
                <a:lnTo>
                  <a:pt x="594" y="2188"/>
                </a:lnTo>
                <a:lnTo>
                  <a:pt x="581" y="2191"/>
                </a:lnTo>
                <a:lnTo>
                  <a:pt x="567" y="2187"/>
                </a:lnTo>
                <a:lnTo>
                  <a:pt x="553" y="2180"/>
                </a:lnTo>
                <a:lnTo>
                  <a:pt x="439" y="2088"/>
                </a:lnTo>
                <a:lnTo>
                  <a:pt x="430" y="2078"/>
                </a:lnTo>
                <a:lnTo>
                  <a:pt x="423" y="2065"/>
                </a:lnTo>
                <a:lnTo>
                  <a:pt x="422" y="2052"/>
                </a:lnTo>
                <a:lnTo>
                  <a:pt x="425" y="2038"/>
                </a:lnTo>
                <a:lnTo>
                  <a:pt x="432" y="2024"/>
                </a:lnTo>
                <a:lnTo>
                  <a:pt x="442" y="2015"/>
                </a:lnTo>
                <a:lnTo>
                  <a:pt x="456" y="2010"/>
                </a:lnTo>
                <a:lnTo>
                  <a:pt x="470" y="2007"/>
                </a:lnTo>
                <a:lnTo>
                  <a:pt x="484" y="2011"/>
                </a:lnTo>
                <a:lnTo>
                  <a:pt x="496" y="2018"/>
                </a:lnTo>
                <a:lnTo>
                  <a:pt x="576" y="2082"/>
                </a:lnTo>
                <a:lnTo>
                  <a:pt x="731" y="1909"/>
                </a:lnTo>
                <a:lnTo>
                  <a:pt x="742" y="1899"/>
                </a:lnTo>
                <a:lnTo>
                  <a:pt x="755" y="1895"/>
                </a:lnTo>
                <a:lnTo>
                  <a:pt x="769" y="1894"/>
                </a:lnTo>
                <a:close/>
                <a:moveTo>
                  <a:pt x="944" y="1588"/>
                </a:moveTo>
                <a:lnTo>
                  <a:pt x="1738" y="1588"/>
                </a:lnTo>
                <a:lnTo>
                  <a:pt x="1754" y="1590"/>
                </a:lnTo>
                <a:lnTo>
                  <a:pt x="1768" y="1597"/>
                </a:lnTo>
                <a:lnTo>
                  <a:pt x="1778" y="1608"/>
                </a:lnTo>
                <a:lnTo>
                  <a:pt x="1786" y="1621"/>
                </a:lnTo>
                <a:lnTo>
                  <a:pt x="1788" y="1637"/>
                </a:lnTo>
                <a:lnTo>
                  <a:pt x="1788" y="1687"/>
                </a:lnTo>
                <a:lnTo>
                  <a:pt x="1786" y="1702"/>
                </a:lnTo>
                <a:lnTo>
                  <a:pt x="1778" y="1716"/>
                </a:lnTo>
                <a:lnTo>
                  <a:pt x="1768" y="1727"/>
                </a:lnTo>
                <a:lnTo>
                  <a:pt x="1754" y="1734"/>
                </a:lnTo>
                <a:lnTo>
                  <a:pt x="1738" y="1736"/>
                </a:lnTo>
                <a:lnTo>
                  <a:pt x="944" y="1736"/>
                </a:lnTo>
                <a:lnTo>
                  <a:pt x="928" y="1734"/>
                </a:lnTo>
                <a:lnTo>
                  <a:pt x="914" y="1727"/>
                </a:lnTo>
                <a:lnTo>
                  <a:pt x="904" y="1716"/>
                </a:lnTo>
                <a:lnTo>
                  <a:pt x="896" y="1702"/>
                </a:lnTo>
                <a:lnTo>
                  <a:pt x="894" y="1687"/>
                </a:lnTo>
                <a:lnTo>
                  <a:pt x="894" y="1637"/>
                </a:lnTo>
                <a:lnTo>
                  <a:pt x="896" y="1621"/>
                </a:lnTo>
                <a:lnTo>
                  <a:pt x="904" y="1608"/>
                </a:lnTo>
                <a:lnTo>
                  <a:pt x="914" y="1597"/>
                </a:lnTo>
                <a:lnTo>
                  <a:pt x="928" y="1590"/>
                </a:lnTo>
                <a:lnTo>
                  <a:pt x="944" y="1588"/>
                </a:lnTo>
                <a:close/>
                <a:moveTo>
                  <a:pt x="769" y="1472"/>
                </a:moveTo>
                <a:lnTo>
                  <a:pt x="783" y="1475"/>
                </a:lnTo>
                <a:lnTo>
                  <a:pt x="795" y="1483"/>
                </a:lnTo>
                <a:lnTo>
                  <a:pt x="805" y="1494"/>
                </a:lnTo>
                <a:lnTo>
                  <a:pt x="810" y="1508"/>
                </a:lnTo>
                <a:lnTo>
                  <a:pt x="810" y="1521"/>
                </a:lnTo>
                <a:lnTo>
                  <a:pt x="807" y="1535"/>
                </a:lnTo>
                <a:lnTo>
                  <a:pt x="800" y="1548"/>
                </a:lnTo>
                <a:lnTo>
                  <a:pt x="616" y="1753"/>
                </a:lnTo>
                <a:lnTo>
                  <a:pt x="606" y="1761"/>
                </a:lnTo>
                <a:lnTo>
                  <a:pt x="594" y="1767"/>
                </a:lnTo>
                <a:lnTo>
                  <a:pt x="581" y="1769"/>
                </a:lnTo>
                <a:lnTo>
                  <a:pt x="567" y="1765"/>
                </a:lnTo>
                <a:lnTo>
                  <a:pt x="553" y="1758"/>
                </a:lnTo>
                <a:lnTo>
                  <a:pt x="439" y="1667"/>
                </a:lnTo>
                <a:lnTo>
                  <a:pt x="430" y="1656"/>
                </a:lnTo>
                <a:lnTo>
                  <a:pt x="423" y="1643"/>
                </a:lnTo>
                <a:lnTo>
                  <a:pt x="422" y="1630"/>
                </a:lnTo>
                <a:lnTo>
                  <a:pt x="425" y="1615"/>
                </a:lnTo>
                <a:lnTo>
                  <a:pt x="432" y="1602"/>
                </a:lnTo>
                <a:lnTo>
                  <a:pt x="442" y="1593"/>
                </a:lnTo>
                <a:lnTo>
                  <a:pt x="456" y="1588"/>
                </a:lnTo>
                <a:lnTo>
                  <a:pt x="470" y="1586"/>
                </a:lnTo>
                <a:lnTo>
                  <a:pt x="484" y="1589"/>
                </a:lnTo>
                <a:lnTo>
                  <a:pt x="496" y="1596"/>
                </a:lnTo>
                <a:lnTo>
                  <a:pt x="576" y="1660"/>
                </a:lnTo>
                <a:lnTo>
                  <a:pt x="731" y="1487"/>
                </a:lnTo>
                <a:lnTo>
                  <a:pt x="742" y="1477"/>
                </a:lnTo>
                <a:lnTo>
                  <a:pt x="755" y="1473"/>
                </a:lnTo>
                <a:lnTo>
                  <a:pt x="769" y="1472"/>
                </a:lnTo>
                <a:close/>
                <a:moveTo>
                  <a:pt x="944" y="1140"/>
                </a:moveTo>
                <a:lnTo>
                  <a:pt x="1738" y="1140"/>
                </a:lnTo>
                <a:lnTo>
                  <a:pt x="1754" y="1144"/>
                </a:lnTo>
                <a:lnTo>
                  <a:pt x="1768" y="1150"/>
                </a:lnTo>
                <a:lnTo>
                  <a:pt x="1778" y="1162"/>
                </a:lnTo>
                <a:lnTo>
                  <a:pt x="1786" y="1175"/>
                </a:lnTo>
                <a:lnTo>
                  <a:pt x="1788" y="1190"/>
                </a:lnTo>
                <a:lnTo>
                  <a:pt x="1788" y="1240"/>
                </a:lnTo>
                <a:lnTo>
                  <a:pt x="1786" y="1255"/>
                </a:lnTo>
                <a:lnTo>
                  <a:pt x="1778" y="1269"/>
                </a:lnTo>
                <a:lnTo>
                  <a:pt x="1768" y="1280"/>
                </a:lnTo>
                <a:lnTo>
                  <a:pt x="1754" y="1287"/>
                </a:lnTo>
                <a:lnTo>
                  <a:pt x="1738" y="1290"/>
                </a:lnTo>
                <a:lnTo>
                  <a:pt x="944" y="1290"/>
                </a:lnTo>
                <a:lnTo>
                  <a:pt x="928" y="1287"/>
                </a:lnTo>
                <a:lnTo>
                  <a:pt x="914" y="1280"/>
                </a:lnTo>
                <a:lnTo>
                  <a:pt x="904" y="1269"/>
                </a:lnTo>
                <a:lnTo>
                  <a:pt x="896" y="1255"/>
                </a:lnTo>
                <a:lnTo>
                  <a:pt x="894" y="1240"/>
                </a:lnTo>
                <a:lnTo>
                  <a:pt x="894" y="1190"/>
                </a:lnTo>
                <a:lnTo>
                  <a:pt x="896" y="1175"/>
                </a:lnTo>
                <a:lnTo>
                  <a:pt x="904" y="1162"/>
                </a:lnTo>
                <a:lnTo>
                  <a:pt x="914" y="1150"/>
                </a:lnTo>
                <a:lnTo>
                  <a:pt x="928" y="1144"/>
                </a:lnTo>
                <a:lnTo>
                  <a:pt x="944" y="1140"/>
                </a:lnTo>
                <a:close/>
                <a:moveTo>
                  <a:pt x="769" y="1030"/>
                </a:moveTo>
                <a:lnTo>
                  <a:pt x="783" y="1034"/>
                </a:lnTo>
                <a:lnTo>
                  <a:pt x="795" y="1042"/>
                </a:lnTo>
                <a:lnTo>
                  <a:pt x="805" y="1053"/>
                </a:lnTo>
                <a:lnTo>
                  <a:pt x="810" y="1066"/>
                </a:lnTo>
                <a:lnTo>
                  <a:pt x="810" y="1081"/>
                </a:lnTo>
                <a:lnTo>
                  <a:pt x="807" y="1094"/>
                </a:lnTo>
                <a:lnTo>
                  <a:pt x="800" y="1106"/>
                </a:lnTo>
                <a:lnTo>
                  <a:pt x="616" y="1312"/>
                </a:lnTo>
                <a:lnTo>
                  <a:pt x="606" y="1320"/>
                </a:lnTo>
                <a:lnTo>
                  <a:pt x="594" y="1326"/>
                </a:lnTo>
                <a:lnTo>
                  <a:pt x="581" y="1327"/>
                </a:lnTo>
                <a:lnTo>
                  <a:pt x="567" y="1325"/>
                </a:lnTo>
                <a:lnTo>
                  <a:pt x="553" y="1317"/>
                </a:lnTo>
                <a:lnTo>
                  <a:pt x="439" y="1226"/>
                </a:lnTo>
                <a:lnTo>
                  <a:pt x="430" y="1215"/>
                </a:lnTo>
                <a:lnTo>
                  <a:pt x="423" y="1202"/>
                </a:lnTo>
                <a:lnTo>
                  <a:pt x="422" y="1188"/>
                </a:lnTo>
                <a:lnTo>
                  <a:pt x="425" y="1174"/>
                </a:lnTo>
                <a:lnTo>
                  <a:pt x="432" y="1162"/>
                </a:lnTo>
                <a:lnTo>
                  <a:pt x="442" y="1152"/>
                </a:lnTo>
                <a:lnTo>
                  <a:pt x="456" y="1146"/>
                </a:lnTo>
                <a:lnTo>
                  <a:pt x="470" y="1145"/>
                </a:lnTo>
                <a:lnTo>
                  <a:pt x="484" y="1147"/>
                </a:lnTo>
                <a:lnTo>
                  <a:pt x="496" y="1154"/>
                </a:lnTo>
                <a:lnTo>
                  <a:pt x="576" y="1218"/>
                </a:lnTo>
                <a:lnTo>
                  <a:pt x="731" y="1046"/>
                </a:lnTo>
                <a:lnTo>
                  <a:pt x="742" y="1036"/>
                </a:lnTo>
                <a:lnTo>
                  <a:pt x="755" y="1031"/>
                </a:lnTo>
                <a:lnTo>
                  <a:pt x="769" y="1030"/>
                </a:lnTo>
                <a:close/>
                <a:moveTo>
                  <a:pt x="150" y="347"/>
                </a:moveTo>
                <a:lnTo>
                  <a:pt x="552" y="347"/>
                </a:lnTo>
                <a:lnTo>
                  <a:pt x="548" y="372"/>
                </a:lnTo>
                <a:lnTo>
                  <a:pt x="547" y="399"/>
                </a:lnTo>
                <a:lnTo>
                  <a:pt x="550" y="439"/>
                </a:lnTo>
                <a:lnTo>
                  <a:pt x="559" y="477"/>
                </a:lnTo>
                <a:lnTo>
                  <a:pt x="574" y="511"/>
                </a:lnTo>
                <a:lnTo>
                  <a:pt x="594" y="544"/>
                </a:lnTo>
                <a:lnTo>
                  <a:pt x="618" y="572"/>
                </a:lnTo>
                <a:lnTo>
                  <a:pt x="648" y="598"/>
                </a:lnTo>
                <a:lnTo>
                  <a:pt x="681" y="618"/>
                </a:lnTo>
                <a:lnTo>
                  <a:pt x="715" y="632"/>
                </a:lnTo>
                <a:lnTo>
                  <a:pt x="753" y="642"/>
                </a:lnTo>
                <a:lnTo>
                  <a:pt x="793" y="645"/>
                </a:lnTo>
                <a:lnTo>
                  <a:pt x="1442" y="645"/>
                </a:lnTo>
                <a:lnTo>
                  <a:pt x="1482" y="642"/>
                </a:lnTo>
                <a:lnTo>
                  <a:pt x="1520" y="632"/>
                </a:lnTo>
                <a:lnTo>
                  <a:pt x="1555" y="618"/>
                </a:lnTo>
                <a:lnTo>
                  <a:pt x="1588" y="597"/>
                </a:lnTo>
                <a:lnTo>
                  <a:pt x="1616" y="572"/>
                </a:lnTo>
                <a:lnTo>
                  <a:pt x="1641" y="543"/>
                </a:lnTo>
                <a:lnTo>
                  <a:pt x="1661" y="510"/>
                </a:lnTo>
                <a:lnTo>
                  <a:pt x="1676" y="475"/>
                </a:lnTo>
                <a:lnTo>
                  <a:pt x="1686" y="436"/>
                </a:lnTo>
                <a:lnTo>
                  <a:pt x="1689" y="396"/>
                </a:lnTo>
                <a:lnTo>
                  <a:pt x="1688" y="371"/>
                </a:lnTo>
                <a:lnTo>
                  <a:pt x="1683" y="347"/>
                </a:lnTo>
                <a:lnTo>
                  <a:pt x="1987" y="347"/>
                </a:lnTo>
                <a:lnTo>
                  <a:pt x="2029" y="349"/>
                </a:lnTo>
                <a:lnTo>
                  <a:pt x="2067" y="356"/>
                </a:lnTo>
                <a:lnTo>
                  <a:pt x="2101" y="366"/>
                </a:lnTo>
                <a:lnTo>
                  <a:pt x="2132" y="379"/>
                </a:lnTo>
                <a:lnTo>
                  <a:pt x="2159" y="396"/>
                </a:lnTo>
                <a:lnTo>
                  <a:pt x="2182" y="416"/>
                </a:lnTo>
                <a:lnTo>
                  <a:pt x="2201" y="438"/>
                </a:lnTo>
                <a:lnTo>
                  <a:pt x="2215" y="462"/>
                </a:lnTo>
                <a:lnTo>
                  <a:pt x="2226" y="488"/>
                </a:lnTo>
                <a:lnTo>
                  <a:pt x="2233" y="517"/>
                </a:lnTo>
                <a:lnTo>
                  <a:pt x="2235" y="546"/>
                </a:lnTo>
                <a:lnTo>
                  <a:pt x="2235" y="2036"/>
                </a:lnTo>
                <a:lnTo>
                  <a:pt x="2210" y="2035"/>
                </a:lnTo>
                <a:lnTo>
                  <a:pt x="2186" y="2034"/>
                </a:lnTo>
                <a:lnTo>
                  <a:pt x="2118" y="2037"/>
                </a:lnTo>
                <a:lnTo>
                  <a:pt x="2051" y="2045"/>
                </a:lnTo>
                <a:lnTo>
                  <a:pt x="1987" y="2060"/>
                </a:lnTo>
                <a:lnTo>
                  <a:pt x="1987" y="893"/>
                </a:lnTo>
                <a:lnTo>
                  <a:pt x="249" y="893"/>
                </a:lnTo>
                <a:lnTo>
                  <a:pt x="249" y="2876"/>
                </a:lnTo>
                <a:lnTo>
                  <a:pt x="1394" y="2876"/>
                </a:lnTo>
                <a:lnTo>
                  <a:pt x="1400" y="2942"/>
                </a:lnTo>
                <a:lnTo>
                  <a:pt x="1412" y="3005"/>
                </a:lnTo>
                <a:lnTo>
                  <a:pt x="1429" y="3066"/>
                </a:lnTo>
                <a:lnTo>
                  <a:pt x="1450" y="3125"/>
                </a:lnTo>
                <a:lnTo>
                  <a:pt x="199" y="3125"/>
                </a:lnTo>
                <a:lnTo>
                  <a:pt x="163" y="3122"/>
                </a:lnTo>
                <a:lnTo>
                  <a:pt x="130" y="3112"/>
                </a:lnTo>
                <a:lnTo>
                  <a:pt x="99" y="3097"/>
                </a:lnTo>
                <a:lnTo>
                  <a:pt x="71" y="3079"/>
                </a:lnTo>
                <a:lnTo>
                  <a:pt x="47" y="3054"/>
                </a:lnTo>
                <a:lnTo>
                  <a:pt x="27" y="3027"/>
                </a:lnTo>
                <a:lnTo>
                  <a:pt x="13" y="2995"/>
                </a:lnTo>
                <a:lnTo>
                  <a:pt x="3" y="2962"/>
                </a:lnTo>
                <a:lnTo>
                  <a:pt x="0" y="2926"/>
                </a:lnTo>
                <a:lnTo>
                  <a:pt x="0" y="546"/>
                </a:lnTo>
                <a:lnTo>
                  <a:pt x="3" y="513"/>
                </a:lnTo>
                <a:lnTo>
                  <a:pt x="9" y="483"/>
                </a:lnTo>
                <a:lnTo>
                  <a:pt x="21" y="455"/>
                </a:lnTo>
                <a:lnTo>
                  <a:pt x="36" y="428"/>
                </a:lnTo>
                <a:lnTo>
                  <a:pt x="53" y="405"/>
                </a:lnTo>
                <a:lnTo>
                  <a:pt x="71" y="385"/>
                </a:lnTo>
                <a:lnTo>
                  <a:pt x="91" y="369"/>
                </a:lnTo>
                <a:lnTo>
                  <a:pt x="111" y="358"/>
                </a:lnTo>
                <a:lnTo>
                  <a:pt x="131" y="349"/>
                </a:lnTo>
                <a:lnTo>
                  <a:pt x="150" y="347"/>
                </a:lnTo>
                <a:close/>
                <a:moveTo>
                  <a:pt x="1118" y="99"/>
                </a:moveTo>
                <a:lnTo>
                  <a:pt x="1098" y="102"/>
                </a:lnTo>
                <a:lnTo>
                  <a:pt x="1080" y="109"/>
                </a:lnTo>
                <a:lnTo>
                  <a:pt x="1065" y="121"/>
                </a:lnTo>
                <a:lnTo>
                  <a:pt x="1053" y="136"/>
                </a:lnTo>
                <a:lnTo>
                  <a:pt x="1046" y="154"/>
                </a:lnTo>
                <a:lnTo>
                  <a:pt x="1043" y="174"/>
                </a:lnTo>
                <a:lnTo>
                  <a:pt x="1046" y="194"/>
                </a:lnTo>
                <a:lnTo>
                  <a:pt x="1053" y="211"/>
                </a:lnTo>
                <a:lnTo>
                  <a:pt x="1065" y="226"/>
                </a:lnTo>
                <a:lnTo>
                  <a:pt x="1080" y="238"/>
                </a:lnTo>
                <a:lnTo>
                  <a:pt x="1098" y="245"/>
                </a:lnTo>
                <a:lnTo>
                  <a:pt x="1118" y="248"/>
                </a:lnTo>
                <a:lnTo>
                  <a:pt x="1138" y="245"/>
                </a:lnTo>
                <a:lnTo>
                  <a:pt x="1156" y="238"/>
                </a:lnTo>
                <a:lnTo>
                  <a:pt x="1170" y="226"/>
                </a:lnTo>
                <a:lnTo>
                  <a:pt x="1182" y="211"/>
                </a:lnTo>
                <a:lnTo>
                  <a:pt x="1189" y="194"/>
                </a:lnTo>
                <a:lnTo>
                  <a:pt x="1193" y="174"/>
                </a:lnTo>
                <a:lnTo>
                  <a:pt x="1189" y="154"/>
                </a:lnTo>
                <a:lnTo>
                  <a:pt x="1182" y="136"/>
                </a:lnTo>
                <a:lnTo>
                  <a:pt x="1170" y="121"/>
                </a:lnTo>
                <a:lnTo>
                  <a:pt x="1156" y="109"/>
                </a:lnTo>
                <a:lnTo>
                  <a:pt x="1138" y="102"/>
                </a:lnTo>
                <a:lnTo>
                  <a:pt x="1118" y="99"/>
                </a:lnTo>
                <a:close/>
                <a:moveTo>
                  <a:pt x="1116" y="0"/>
                </a:moveTo>
                <a:lnTo>
                  <a:pt x="1120" y="0"/>
                </a:lnTo>
                <a:lnTo>
                  <a:pt x="1150" y="3"/>
                </a:lnTo>
                <a:lnTo>
                  <a:pt x="1180" y="11"/>
                </a:lnTo>
                <a:lnTo>
                  <a:pt x="1206" y="23"/>
                </a:lnTo>
                <a:lnTo>
                  <a:pt x="1230" y="40"/>
                </a:lnTo>
                <a:lnTo>
                  <a:pt x="1252" y="61"/>
                </a:lnTo>
                <a:lnTo>
                  <a:pt x="1268" y="85"/>
                </a:lnTo>
                <a:lnTo>
                  <a:pt x="1281" y="112"/>
                </a:lnTo>
                <a:lnTo>
                  <a:pt x="1288" y="141"/>
                </a:lnTo>
                <a:lnTo>
                  <a:pt x="1292" y="171"/>
                </a:lnTo>
                <a:lnTo>
                  <a:pt x="1292" y="174"/>
                </a:lnTo>
                <a:lnTo>
                  <a:pt x="1294" y="194"/>
                </a:lnTo>
                <a:lnTo>
                  <a:pt x="1302" y="211"/>
                </a:lnTo>
                <a:lnTo>
                  <a:pt x="1314" y="226"/>
                </a:lnTo>
                <a:lnTo>
                  <a:pt x="1328" y="238"/>
                </a:lnTo>
                <a:lnTo>
                  <a:pt x="1345" y="245"/>
                </a:lnTo>
                <a:lnTo>
                  <a:pt x="1365" y="248"/>
                </a:lnTo>
                <a:lnTo>
                  <a:pt x="1442" y="248"/>
                </a:lnTo>
                <a:lnTo>
                  <a:pt x="1472" y="251"/>
                </a:lnTo>
                <a:lnTo>
                  <a:pt x="1499" y="260"/>
                </a:lnTo>
                <a:lnTo>
                  <a:pt x="1524" y="274"/>
                </a:lnTo>
                <a:lnTo>
                  <a:pt x="1547" y="291"/>
                </a:lnTo>
                <a:lnTo>
                  <a:pt x="1564" y="312"/>
                </a:lnTo>
                <a:lnTo>
                  <a:pt x="1578" y="338"/>
                </a:lnTo>
                <a:lnTo>
                  <a:pt x="1587" y="366"/>
                </a:lnTo>
                <a:lnTo>
                  <a:pt x="1590" y="396"/>
                </a:lnTo>
                <a:lnTo>
                  <a:pt x="1590" y="399"/>
                </a:lnTo>
                <a:lnTo>
                  <a:pt x="1587" y="428"/>
                </a:lnTo>
                <a:lnTo>
                  <a:pt x="1578" y="456"/>
                </a:lnTo>
                <a:lnTo>
                  <a:pt x="1564" y="481"/>
                </a:lnTo>
                <a:lnTo>
                  <a:pt x="1547" y="503"/>
                </a:lnTo>
                <a:lnTo>
                  <a:pt x="1524" y="521"/>
                </a:lnTo>
                <a:lnTo>
                  <a:pt x="1499" y="534"/>
                </a:lnTo>
                <a:lnTo>
                  <a:pt x="1472" y="543"/>
                </a:lnTo>
                <a:lnTo>
                  <a:pt x="1442" y="546"/>
                </a:lnTo>
                <a:lnTo>
                  <a:pt x="793" y="546"/>
                </a:lnTo>
                <a:lnTo>
                  <a:pt x="764" y="543"/>
                </a:lnTo>
                <a:lnTo>
                  <a:pt x="736" y="534"/>
                </a:lnTo>
                <a:lnTo>
                  <a:pt x="711" y="521"/>
                </a:lnTo>
                <a:lnTo>
                  <a:pt x="689" y="503"/>
                </a:lnTo>
                <a:lnTo>
                  <a:pt x="671" y="481"/>
                </a:lnTo>
                <a:lnTo>
                  <a:pt x="657" y="456"/>
                </a:lnTo>
                <a:lnTo>
                  <a:pt x="649" y="428"/>
                </a:lnTo>
                <a:lnTo>
                  <a:pt x="646" y="399"/>
                </a:lnTo>
                <a:lnTo>
                  <a:pt x="646" y="396"/>
                </a:lnTo>
                <a:lnTo>
                  <a:pt x="649" y="366"/>
                </a:lnTo>
                <a:lnTo>
                  <a:pt x="657" y="338"/>
                </a:lnTo>
                <a:lnTo>
                  <a:pt x="671" y="312"/>
                </a:lnTo>
                <a:lnTo>
                  <a:pt x="689" y="291"/>
                </a:lnTo>
                <a:lnTo>
                  <a:pt x="711" y="274"/>
                </a:lnTo>
                <a:lnTo>
                  <a:pt x="736" y="260"/>
                </a:lnTo>
                <a:lnTo>
                  <a:pt x="764" y="251"/>
                </a:lnTo>
                <a:lnTo>
                  <a:pt x="793" y="248"/>
                </a:lnTo>
                <a:lnTo>
                  <a:pt x="870" y="248"/>
                </a:lnTo>
                <a:lnTo>
                  <a:pt x="889" y="245"/>
                </a:lnTo>
                <a:lnTo>
                  <a:pt x="907" y="238"/>
                </a:lnTo>
                <a:lnTo>
                  <a:pt x="922" y="226"/>
                </a:lnTo>
                <a:lnTo>
                  <a:pt x="933" y="211"/>
                </a:lnTo>
                <a:lnTo>
                  <a:pt x="941" y="194"/>
                </a:lnTo>
                <a:lnTo>
                  <a:pt x="944" y="174"/>
                </a:lnTo>
                <a:lnTo>
                  <a:pt x="944" y="171"/>
                </a:lnTo>
                <a:lnTo>
                  <a:pt x="947" y="141"/>
                </a:lnTo>
                <a:lnTo>
                  <a:pt x="954" y="112"/>
                </a:lnTo>
                <a:lnTo>
                  <a:pt x="967" y="85"/>
                </a:lnTo>
                <a:lnTo>
                  <a:pt x="984" y="61"/>
                </a:lnTo>
                <a:lnTo>
                  <a:pt x="1005" y="40"/>
                </a:lnTo>
                <a:lnTo>
                  <a:pt x="1029" y="23"/>
                </a:lnTo>
                <a:lnTo>
                  <a:pt x="1056" y="11"/>
                </a:lnTo>
                <a:lnTo>
                  <a:pt x="1085" y="3"/>
                </a:lnTo>
                <a:lnTo>
                  <a:pt x="111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nvGrpSpPr>
          <p:cNvPr id="15" name="Group 28"/>
          <p:cNvGrpSpPr>
            <a:grpSpLocks noChangeAspect="1"/>
          </p:cNvGrpSpPr>
          <p:nvPr/>
        </p:nvGrpSpPr>
        <p:grpSpPr bwMode="auto">
          <a:xfrm>
            <a:off x="489045" y="1040277"/>
            <a:ext cx="269751" cy="236085"/>
            <a:chOff x="496" y="4251"/>
            <a:chExt cx="641" cy="561"/>
          </a:xfrm>
          <a:solidFill>
            <a:schemeClr val="bg1"/>
          </a:solidFill>
        </p:grpSpPr>
        <p:sp>
          <p:nvSpPr>
            <p:cNvPr id="16" name="Freeform 30"/>
            <p:cNvSpPr>
              <a:spLocks/>
            </p:cNvSpPr>
            <p:nvPr/>
          </p:nvSpPr>
          <p:spPr bwMode="auto">
            <a:xfrm>
              <a:off x="709" y="4720"/>
              <a:ext cx="88" cy="92"/>
            </a:xfrm>
            <a:custGeom>
              <a:avLst/>
              <a:gdLst>
                <a:gd name="T0" fmla="*/ 0 w 526"/>
                <a:gd name="T1" fmla="*/ 0 h 553"/>
                <a:gd name="T2" fmla="*/ 526 w 526"/>
                <a:gd name="T3" fmla="*/ 250 h 553"/>
                <a:gd name="T4" fmla="*/ 97 w 526"/>
                <a:gd name="T5" fmla="*/ 542 h 553"/>
                <a:gd name="T6" fmla="*/ 81 w 526"/>
                <a:gd name="T7" fmla="*/ 549 h 553"/>
                <a:gd name="T8" fmla="*/ 65 w 526"/>
                <a:gd name="T9" fmla="*/ 553 h 553"/>
                <a:gd name="T10" fmla="*/ 49 w 526"/>
                <a:gd name="T11" fmla="*/ 552 h 553"/>
                <a:gd name="T12" fmla="*/ 34 w 526"/>
                <a:gd name="T13" fmla="*/ 546 h 553"/>
                <a:gd name="T14" fmla="*/ 20 w 526"/>
                <a:gd name="T15" fmla="*/ 535 h 553"/>
                <a:gd name="T16" fmla="*/ 9 w 526"/>
                <a:gd name="T17" fmla="*/ 522 h 553"/>
                <a:gd name="T18" fmla="*/ 2 w 526"/>
                <a:gd name="T19" fmla="*/ 507 h 553"/>
                <a:gd name="T20" fmla="*/ 0 w 526"/>
                <a:gd name="T21" fmla="*/ 490 h 553"/>
                <a:gd name="T22" fmla="*/ 0 w 526"/>
                <a:gd name="T23"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6" h="553">
                  <a:moveTo>
                    <a:pt x="0" y="0"/>
                  </a:moveTo>
                  <a:lnTo>
                    <a:pt x="526" y="250"/>
                  </a:lnTo>
                  <a:lnTo>
                    <a:pt x="97" y="542"/>
                  </a:lnTo>
                  <a:lnTo>
                    <a:pt x="81" y="549"/>
                  </a:lnTo>
                  <a:lnTo>
                    <a:pt x="65" y="553"/>
                  </a:lnTo>
                  <a:lnTo>
                    <a:pt x="49" y="552"/>
                  </a:lnTo>
                  <a:lnTo>
                    <a:pt x="34" y="546"/>
                  </a:lnTo>
                  <a:lnTo>
                    <a:pt x="20" y="535"/>
                  </a:lnTo>
                  <a:lnTo>
                    <a:pt x="9" y="522"/>
                  </a:lnTo>
                  <a:lnTo>
                    <a:pt x="2" y="507"/>
                  </a:lnTo>
                  <a:lnTo>
                    <a:pt x="0" y="4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31"/>
            <p:cNvSpPr>
              <a:spLocks/>
            </p:cNvSpPr>
            <p:nvPr/>
          </p:nvSpPr>
          <p:spPr bwMode="auto">
            <a:xfrm>
              <a:off x="496" y="4251"/>
              <a:ext cx="641" cy="530"/>
            </a:xfrm>
            <a:custGeom>
              <a:avLst/>
              <a:gdLst>
                <a:gd name="T0" fmla="*/ 3785 w 3847"/>
                <a:gd name="T1" fmla="*/ 0 h 3180"/>
                <a:gd name="T2" fmla="*/ 3800 w 3847"/>
                <a:gd name="T3" fmla="*/ 2 h 3180"/>
                <a:gd name="T4" fmla="*/ 3814 w 3847"/>
                <a:gd name="T5" fmla="*/ 7 h 3180"/>
                <a:gd name="T6" fmla="*/ 3827 w 3847"/>
                <a:gd name="T7" fmla="*/ 16 h 3180"/>
                <a:gd name="T8" fmla="*/ 3839 w 3847"/>
                <a:gd name="T9" fmla="*/ 31 h 3180"/>
                <a:gd name="T10" fmla="*/ 3846 w 3847"/>
                <a:gd name="T11" fmla="*/ 49 h 3180"/>
                <a:gd name="T12" fmla="*/ 3847 w 3847"/>
                <a:gd name="T13" fmla="*/ 66 h 3180"/>
                <a:gd name="T14" fmla="*/ 3842 w 3847"/>
                <a:gd name="T15" fmla="*/ 85 h 3180"/>
                <a:gd name="T16" fmla="*/ 2642 w 3847"/>
                <a:gd name="T17" fmla="*/ 3110 h 3180"/>
                <a:gd name="T18" fmla="*/ 2631 w 3847"/>
                <a:gd name="T19" fmla="*/ 3130 h 3180"/>
                <a:gd name="T20" fmla="*/ 2617 w 3847"/>
                <a:gd name="T21" fmla="*/ 3147 h 3180"/>
                <a:gd name="T22" fmla="*/ 2600 w 3847"/>
                <a:gd name="T23" fmla="*/ 3161 h 3180"/>
                <a:gd name="T24" fmla="*/ 2579 w 3847"/>
                <a:gd name="T25" fmla="*/ 3172 h 3180"/>
                <a:gd name="T26" fmla="*/ 2559 w 3847"/>
                <a:gd name="T27" fmla="*/ 3178 h 3180"/>
                <a:gd name="T28" fmla="*/ 2539 w 3847"/>
                <a:gd name="T29" fmla="*/ 3180 h 3180"/>
                <a:gd name="T30" fmla="*/ 2514 w 3847"/>
                <a:gd name="T31" fmla="*/ 3177 h 3180"/>
                <a:gd name="T32" fmla="*/ 2491 w 3847"/>
                <a:gd name="T33" fmla="*/ 3168 h 3180"/>
                <a:gd name="T34" fmla="*/ 1278 w 3847"/>
                <a:gd name="T35" fmla="*/ 2591 h 3180"/>
                <a:gd name="T36" fmla="*/ 2984 w 3847"/>
                <a:gd name="T37" fmla="*/ 878 h 3180"/>
                <a:gd name="T38" fmla="*/ 1036 w 3847"/>
                <a:gd name="T39" fmla="*/ 2477 h 3180"/>
                <a:gd name="T40" fmla="*/ 63 w 3847"/>
                <a:gd name="T41" fmla="*/ 2014 h 3180"/>
                <a:gd name="T42" fmla="*/ 42 w 3847"/>
                <a:gd name="T43" fmla="*/ 2000 h 3180"/>
                <a:gd name="T44" fmla="*/ 24 w 3847"/>
                <a:gd name="T45" fmla="*/ 1983 h 3180"/>
                <a:gd name="T46" fmla="*/ 11 w 3847"/>
                <a:gd name="T47" fmla="*/ 1963 h 3180"/>
                <a:gd name="T48" fmla="*/ 3 w 3847"/>
                <a:gd name="T49" fmla="*/ 1940 h 3180"/>
                <a:gd name="T50" fmla="*/ 0 w 3847"/>
                <a:gd name="T51" fmla="*/ 1915 h 3180"/>
                <a:gd name="T52" fmla="*/ 2 w 3847"/>
                <a:gd name="T53" fmla="*/ 1891 h 3180"/>
                <a:gd name="T54" fmla="*/ 10 w 3847"/>
                <a:gd name="T55" fmla="*/ 1867 h 3180"/>
                <a:gd name="T56" fmla="*/ 23 w 3847"/>
                <a:gd name="T57" fmla="*/ 1846 h 3180"/>
                <a:gd name="T58" fmla="*/ 41 w 3847"/>
                <a:gd name="T59" fmla="*/ 1829 h 3180"/>
                <a:gd name="T60" fmla="*/ 62 w 3847"/>
                <a:gd name="T61" fmla="*/ 1816 h 3180"/>
                <a:gd name="T62" fmla="*/ 3757 w 3847"/>
                <a:gd name="T63" fmla="*/ 5 h 3180"/>
                <a:gd name="T64" fmla="*/ 3771 w 3847"/>
                <a:gd name="T65" fmla="*/ 1 h 3180"/>
                <a:gd name="T66" fmla="*/ 3785 w 3847"/>
                <a:gd name="T67" fmla="*/ 0 h 3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7" h="3180">
                  <a:moveTo>
                    <a:pt x="3785" y="0"/>
                  </a:moveTo>
                  <a:lnTo>
                    <a:pt x="3800" y="2"/>
                  </a:lnTo>
                  <a:lnTo>
                    <a:pt x="3814" y="7"/>
                  </a:lnTo>
                  <a:lnTo>
                    <a:pt x="3827" y="16"/>
                  </a:lnTo>
                  <a:lnTo>
                    <a:pt x="3839" y="31"/>
                  </a:lnTo>
                  <a:lnTo>
                    <a:pt x="3846" y="49"/>
                  </a:lnTo>
                  <a:lnTo>
                    <a:pt x="3847" y="66"/>
                  </a:lnTo>
                  <a:lnTo>
                    <a:pt x="3842" y="85"/>
                  </a:lnTo>
                  <a:lnTo>
                    <a:pt x="2642" y="3110"/>
                  </a:lnTo>
                  <a:lnTo>
                    <a:pt x="2631" y="3130"/>
                  </a:lnTo>
                  <a:lnTo>
                    <a:pt x="2617" y="3147"/>
                  </a:lnTo>
                  <a:lnTo>
                    <a:pt x="2600" y="3161"/>
                  </a:lnTo>
                  <a:lnTo>
                    <a:pt x="2579" y="3172"/>
                  </a:lnTo>
                  <a:lnTo>
                    <a:pt x="2559" y="3178"/>
                  </a:lnTo>
                  <a:lnTo>
                    <a:pt x="2539" y="3180"/>
                  </a:lnTo>
                  <a:lnTo>
                    <a:pt x="2514" y="3177"/>
                  </a:lnTo>
                  <a:lnTo>
                    <a:pt x="2491" y="3168"/>
                  </a:lnTo>
                  <a:lnTo>
                    <a:pt x="1278" y="2591"/>
                  </a:lnTo>
                  <a:lnTo>
                    <a:pt x="2984" y="878"/>
                  </a:lnTo>
                  <a:lnTo>
                    <a:pt x="1036" y="2477"/>
                  </a:lnTo>
                  <a:lnTo>
                    <a:pt x="63" y="2014"/>
                  </a:lnTo>
                  <a:lnTo>
                    <a:pt x="42" y="2000"/>
                  </a:lnTo>
                  <a:lnTo>
                    <a:pt x="24" y="1983"/>
                  </a:lnTo>
                  <a:lnTo>
                    <a:pt x="11" y="1963"/>
                  </a:lnTo>
                  <a:lnTo>
                    <a:pt x="3" y="1940"/>
                  </a:lnTo>
                  <a:lnTo>
                    <a:pt x="0" y="1915"/>
                  </a:lnTo>
                  <a:lnTo>
                    <a:pt x="2" y="1891"/>
                  </a:lnTo>
                  <a:lnTo>
                    <a:pt x="10" y="1867"/>
                  </a:lnTo>
                  <a:lnTo>
                    <a:pt x="23" y="1846"/>
                  </a:lnTo>
                  <a:lnTo>
                    <a:pt x="41" y="1829"/>
                  </a:lnTo>
                  <a:lnTo>
                    <a:pt x="62" y="1816"/>
                  </a:lnTo>
                  <a:lnTo>
                    <a:pt x="3757" y="5"/>
                  </a:lnTo>
                  <a:lnTo>
                    <a:pt x="3771" y="1"/>
                  </a:lnTo>
                  <a:lnTo>
                    <a:pt x="3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sp>
        <p:nvSpPr>
          <p:cNvPr id="23" name="文字方塊 22"/>
          <p:cNvSpPr txBox="1"/>
          <p:nvPr/>
        </p:nvSpPr>
        <p:spPr>
          <a:xfrm>
            <a:off x="8636924" y="6396334"/>
            <a:ext cx="3555076" cy="461665"/>
          </a:xfrm>
          <a:prstGeom prst="rect">
            <a:avLst/>
          </a:prstGeom>
          <a:noFill/>
        </p:spPr>
        <p:txBody>
          <a:bodyPr wrap="square" rtlCol="0">
            <a:spAutoFit/>
          </a:bodyPr>
          <a:lstStyle/>
          <a:p>
            <a:r>
              <a:rPr lang="zh-TW" altLang="en-US" sz="1200" dirty="0"/>
              <a:t>資料來源：法務部調查局清流雙月刊</a:t>
            </a:r>
            <a:r>
              <a:rPr lang="en-US" altLang="zh-TW" sz="1200" dirty="0"/>
              <a:t>2018</a:t>
            </a:r>
            <a:r>
              <a:rPr lang="zh-TW" altLang="en-US" sz="1200" dirty="0"/>
              <a:t>年</a:t>
            </a:r>
            <a:r>
              <a:rPr lang="en-US" altLang="zh-TW" sz="1200" dirty="0"/>
              <a:t>5</a:t>
            </a:r>
            <a:r>
              <a:rPr lang="zh-TW" altLang="en-US" sz="1200" dirty="0"/>
              <a:t>月號</a:t>
            </a:r>
            <a:endParaRPr lang="en-US" altLang="zh-TW" sz="1200" dirty="0"/>
          </a:p>
          <a:p>
            <a:r>
              <a:rPr lang="zh-TW" altLang="en-US" sz="1200" dirty="0"/>
              <a:t>      作者：行政院大陸委員會法政處科長  陳志仲</a:t>
            </a:r>
          </a:p>
        </p:txBody>
      </p:sp>
    </p:spTree>
    <p:extLst>
      <p:ext uri="{BB962C8B-B14F-4D97-AF65-F5344CB8AC3E}">
        <p14:creationId xmlns:p14="http://schemas.microsoft.com/office/powerpoint/2010/main" val="719201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9">
            <a:extLst>
              <a:ext uri="{FF2B5EF4-FFF2-40B4-BE49-F238E27FC236}">
                <a16:creationId xmlns:a16="http://schemas.microsoft.com/office/drawing/2014/main" id="{CD72C19A-3FDF-4384-A3B3-A97D3EB2A7D6}"/>
              </a:ext>
            </a:extLst>
          </p:cNvPr>
          <p:cNvSpPr/>
          <p:nvPr/>
        </p:nvSpPr>
        <p:spPr>
          <a:xfrm rot="5400000">
            <a:off x="8035394" y="2441849"/>
            <a:ext cx="4792428" cy="1895120"/>
          </a:xfrm>
          <a:custGeom>
            <a:avLst/>
            <a:gdLst>
              <a:gd name="connsiteX0" fmla="*/ 192498 w 4792428"/>
              <a:gd name="connsiteY0" fmla="*/ 947561 h 1895120"/>
              <a:gd name="connsiteX1" fmla="*/ 322952 w 4792428"/>
              <a:gd name="connsiteY1" fmla="*/ 1078014 h 1895120"/>
              <a:gd name="connsiteX2" fmla="*/ 453405 w 4792428"/>
              <a:gd name="connsiteY2" fmla="*/ 947561 h 1895120"/>
              <a:gd name="connsiteX3" fmla="*/ 322952 w 4792428"/>
              <a:gd name="connsiteY3" fmla="*/ 817106 h 1895120"/>
              <a:gd name="connsiteX4" fmla="*/ 192498 w 4792428"/>
              <a:gd name="connsiteY4" fmla="*/ 947561 h 1895120"/>
              <a:gd name="connsiteX5" fmla="*/ 0 w 4792428"/>
              <a:gd name="connsiteY5" fmla="*/ 947561 h 1895120"/>
              <a:gd name="connsiteX6" fmla="*/ 756593 w 4792428"/>
              <a:gd name="connsiteY6" fmla="*/ 19252 h 1895120"/>
              <a:gd name="connsiteX7" fmla="*/ 947558 w 4792428"/>
              <a:gd name="connsiteY7" fmla="*/ 0 h 1895120"/>
              <a:gd name="connsiteX8" fmla="*/ 1648740 w 4792428"/>
              <a:gd name="connsiteY8" fmla="*/ 312547 h 1895120"/>
              <a:gd name="connsiteX9" fmla="*/ 1711908 w 4792428"/>
              <a:gd name="connsiteY9" fmla="*/ 393845 h 1895120"/>
              <a:gd name="connsiteX10" fmla="*/ 1771988 w 4792428"/>
              <a:gd name="connsiteY10" fmla="*/ 393845 h 1895120"/>
              <a:gd name="connsiteX11" fmla="*/ 1935264 w 4792428"/>
              <a:gd name="connsiteY11" fmla="*/ 532275 h 1895120"/>
              <a:gd name="connsiteX12" fmla="*/ 2045321 w 4792428"/>
              <a:gd name="connsiteY12" fmla="*/ 532275 h 1895120"/>
              <a:gd name="connsiteX13" fmla="*/ 2045321 w 4792428"/>
              <a:gd name="connsiteY13" fmla="*/ 528205 h 1895120"/>
              <a:gd name="connsiteX14" fmla="*/ 2127380 w 4792428"/>
              <a:gd name="connsiteY14" fmla="*/ 404405 h 1895120"/>
              <a:gd name="connsiteX15" fmla="*/ 2179676 w 4792428"/>
              <a:gd name="connsiteY15" fmla="*/ 393845 h 1895120"/>
              <a:gd name="connsiteX16" fmla="*/ 2291251 w 4792428"/>
              <a:gd name="connsiteY16" fmla="*/ 393845 h 1895120"/>
              <a:gd name="connsiteX17" fmla="*/ 2425607 w 4792428"/>
              <a:gd name="connsiteY17" fmla="*/ 528205 h 1895120"/>
              <a:gd name="connsiteX18" fmla="*/ 2425611 w 4792428"/>
              <a:gd name="connsiteY18" fmla="*/ 532275 h 1895120"/>
              <a:gd name="connsiteX19" fmla="*/ 4792428 w 4792428"/>
              <a:gd name="connsiteY19" fmla="*/ 515343 h 1895120"/>
              <a:gd name="connsiteX20" fmla="*/ 4792428 w 4792428"/>
              <a:gd name="connsiteY20" fmla="*/ 1343157 h 1895120"/>
              <a:gd name="connsiteX21" fmla="*/ 3237801 w 4792428"/>
              <a:gd name="connsiteY21" fmla="*/ 1362847 h 1895120"/>
              <a:gd name="connsiteX22" fmla="*/ 2425607 w 4792428"/>
              <a:gd name="connsiteY22" fmla="*/ 1362847 h 1895120"/>
              <a:gd name="connsiteX23" fmla="*/ 2425607 w 4792428"/>
              <a:gd name="connsiteY23" fmla="*/ 1366917 h 1895120"/>
              <a:gd name="connsiteX24" fmla="*/ 2291248 w 4792428"/>
              <a:gd name="connsiteY24" fmla="*/ 1501276 h 1895120"/>
              <a:gd name="connsiteX25" fmla="*/ 2179676 w 4792428"/>
              <a:gd name="connsiteY25" fmla="*/ 1501276 h 1895120"/>
              <a:gd name="connsiteX26" fmla="*/ 2045321 w 4792428"/>
              <a:gd name="connsiteY26" fmla="*/ 1366917 h 1895120"/>
              <a:gd name="connsiteX27" fmla="*/ 2045321 w 4792428"/>
              <a:gd name="connsiteY27" fmla="*/ 1362847 h 1895120"/>
              <a:gd name="connsiteX28" fmla="*/ 1935264 w 4792428"/>
              <a:gd name="connsiteY28" fmla="*/ 1362847 h 1895120"/>
              <a:gd name="connsiteX29" fmla="*/ 1771987 w 4792428"/>
              <a:gd name="connsiteY29" fmla="*/ 1501276 h 1895120"/>
              <a:gd name="connsiteX30" fmla="*/ 1711318 w 4792428"/>
              <a:gd name="connsiteY30" fmla="*/ 1501276 h 1895120"/>
              <a:gd name="connsiteX31" fmla="*/ 1686066 w 4792428"/>
              <a:gd name="connsiteY31" fmla="*/ 1537935 h 1895120"/>
              <a:gd name="connsiteX32" fmla="*/ 947558 w 4792428"/>
              <a:gd name="connsiteY32" fmla="*/ 1895120 h 1895120"/>
              <a:gd name="connsiteX33" fmla="*/ 0 w 4792428"/>
              <a:gd name="connsiteY33" fmla="*/ 947561 h 189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792428" h="1895120">
                <a:moveTo>
                  <a:pt x="192498" y="947561"/>
                </a:moveTo>
                <a:cubicBezTo>
                  <a:pt x="192498" y="1019608"/>
                  <a:pt x="250905" y="1078014"/>
                  <a:pt x="322952" y="1078014"/>
                </a:cubicBezTo>
                <a:cubicBezTo>
                  <a:pt x="394999" y="1078014"/>
                  <a:pt x="453405" y="1019608"/>
                  <a:pt x="453405" y="947561"/>
                </a:cubicBezTo>
                <a:cubicBezTo>
                  <a:pt x="453405" y="875513"/>
                  <a:pt x="394999" y="817106"/>
                  <a:pt x="322952" y="817106"/>
                </a:cubicBezTo>
                <a:cubicBezTo>
                  <a:pt x="250905" y="817106"/>
                  <a:pt x="192498" y="875513"/>
                  <a:pt x="192498" y="947561"/>
                </a:cubicBezTo>
                <a:close/>
                <a:moveTo>
                  <a:pt x="0" y="947561"/>
                </a:moveTo>
                <a:cubicBezTo>
                  <a:pt x="0" y="489653"/>
                  <a:pt x="324805" y="107608"/>
                  <a:pt x="756593" y="19252"/>
                </a:cubicBezTo>
                <a:cubicBezTo>
                  <a:pt x="818277" y="6628"/>
                  <a:pt x="882144" y="0"/>
                  <a:pt x="947558" y="0"/>
                </a:cubicBezTo>
                <a:cubicBezTo>
                  <a:pt x="1226240" y="0"/>
                  <a:pt x="1476824" y="120306"/>
                  <a:pt x="1648740" y="312547"/>
                </a:cubicBezTo>
                <a:lnTo>
                  <a:pt x="1711908" y="393845"/>
                </a:lnTo>
                <a:lnTo>
                  <a:pt x="1771988" y="393845"/>
                </a:lnTo>
                <a:cubicBezTo>
                  <a:pt x="1854779" y="393845"/>
                  <a:pt x="1923713" y="453180"/>
                  <a:pt x="1935264" y="532275"/>
                </a:cubicBezTo>
                <a:lnTo>
                  <a:pt x="2045321" y="532275"/>
                </a:lnTo>
                <a:lnTo>
                  <a:pt x="2045321" y="528205"/>
                </a:lnTo>
                <a:cubicBezTo>
                  <a:pt x="2045318" y="472553"/>
                  <a:pt x="2079156" y="424800"/>
                  <a:pt x="2127380" y="404405"/>
                </a:cubicBezTo>
                <a:cubicBezTo>
                  <a:pt x="2143455" y="397605"/>
                  <a:pt x="2161128" y="393845"/>
                  <a:pt x="2179676" y="393845"/>
                </a:cubicBezTo>
                <a:lnTo>
                  <a:pt x="2291251" y="393845"/>
                </a:lnTo>
                <a:cubicBezTo>
                  <a:pt x="2365455" y="393845"/>
                  <a:pt x="2425607" y="454001"/>
                  <a:pt x="2425607" y="528205"/>
                </a:cubicBezTo>
                <a:cubicBezTo>
                  <a:pt x="2425607" y="529560"/>
                  <a:pt x="2425611" y="530919"/>
                  <a:pt x="2425611" y="532275"/>
                </a:cubicBezTo>
                <a:lnTo>
                  <a:pt x="4792428" y="515343"/>
                </a:lnTo>
                <a:lnTo>
                  <a:pt x="4792428" y="1343157"/>
                </a:lnTo>
                <a:lnTo>
                  <a:pt x="3237801" y="1362847"/>
                </a:lnTo>
                <a:lnTo>
                  <a:pt x="2425607" y="1362847"/>
                </a:lnTo>
                <a:lnTo>
                  <a:pt x="2425607" y="1366917"/>
                </a:lnTo>
                <a:cubicBezTo>
                  <a:pt x="2425611" y="1441122"/>
                  <a:pt x="2365455" y="1501276"/>
                  <a:pt x="2291248" y="1501276"/>
                </a:cubicBezTo>
                <a:lnTo>
                  <a:pt x="2179676" y="1501276"/>
                </a:lnTo>
                <a:cubicBezTo>
                  <a:pt x="2105471" y="1501276"/>
                  <a:pt x="2045318" y="1441122"/>
                  <a:pt x="2045321" y="1366917"/>
                </a:cubicBezTo>
                <a:lnTo>
                  <a:pt x="2045321" y="1362847"/>
                </a:lnTo>
                <a:lnTo>
                  <a:pt x="1935264" y="1362847"/>
                </a:lnTo>
                <a:cubicBezTo>
                  <a:pt x="1923713" y="1441942"/>
                  <a:pt x="1854779" y="1501276"/>
                  <a:pt x="1771987" y="1501276"/>
                </a:cubicBezTo>
                <a:lnTo>
                  <a:pt x="1711318" y="1501276"/>
                </a:lnTo>
                <a:lnTo>
                  <a:pt x="1686066" y="1537935"/>
                </a:lnTo>
                <a:cubicBezTo>
                  <a:pt x="1514242" y="1756097"/>
                  <a:pt x="1247135" y="1895120"/>
                  <a:pt x="947558" y="1895120"/>
                </a:cubicBezTo>
                <a:cubicBezTo>
                  <a:pt x="424237" y="1895120"/>
                  <a:pt x="0" y="1470884"/>
                  <a:pt x="0" y="947561"/>
                </a:cubicBezTo>
                <a:close/>
              </a:path>
            </a:pathLst>
          </a:custGeom>
          <a:solidFill>
            <a:srgbClr val="2C2C2C"/>
          </a:solidFill>
          <a:ln w="12700" cap="flat" cmpd="sng" algn="ctr">
            <a:noFill/>
            <a:prstDash val="solid"/>
            <a:miter lim="800000"/>
          </a:ln>
          <a:effectLst>
            <a:reflection blurRad="190500" stA="52000" endA="300" endPos="40000" dir="5400000" sy="-100000" algn="bl" rotWithShape="0"/>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2701" b="0" i="0" u="none" strike="noStrike" kern="0" cap="none" spc="0" normalizeH="0" baseline="0" noProof="0">
              <a:ln>
                <a:noFill/>
              </a:ln>
              <a:solidFill>
                <a:prstClr val="black">
                  <a:lumMod val="75000"/>
                  <a:lumOff val="25000"/>
                </a:prstClr>
              </a:solidFill>
              <a:effectLst/>
              <a:uLnTx/>
              <a:uFillTx/>
              <a:latin typeface="Arial"/>
              <a:cs typeface="+mn-cs"/>
            </a:endParaRPr>
          </a:p>
        </p:txBody>
      </p:sp>
      <p:sp>
        <p:nvSpPr>
          <p:cNvPr id="12" name="矩形 11"/>
          <p:cNvSpPr/>
          <p:nvPr/>
        </p:nvSpPr>
        <p:spPr>
          <a:xfrm>
            <a:off x="0" y="5511800"/>
            <a:ext cx="12192000" cy="1346200"/>
          </a:xfrm>
          <a:prstGeom prst="rect">
            <a:avLst/>
          </a:prstGeom>
          <a:solidFill>
            <a:srgbClr val="2C2C2C"/>
          </a:solidFill>
          <a:ln>
            <a:solidFill>
              <a:srgbClr val="2C2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Freeform: Shape 19">
            <a:extLst>
              <a:ext uri="{FF2B5EF4-FFF2-40B4-BE49-F238E27FC236}">
                <a16:creationId xmlns:a16="http://schemas.microsoft.com/office/drawing/2014/main" id="{4A33F946-0EBE-42F8-A644-D54B7DA59BF9}"/>
              </a:ext>
            </a:extLst>
          </p:cNvPr>
          <p:cNvSpPr/>
          <p:nvPr/>
        </p:nvSpPr>
        <p:spPr>
          <a:xfrm flipH="1">
            <a:off x="10131724" y="2794108"/>
            <a:ext cx="820001" cy="2991515"/>
          </a:xfrm>
          <a:custGeom>
            <a:avLst/>
            <a:gdLst>
              <a:gd name="connsiteX0" fmla="*/ 419929 w 762000"/>
              <a:gd name="connsiteY0" fmla="*/ 691991 h 2505075"/>
              <a:gd name="connsiteX1" fmla="*/ 440884 w 762000"/>
              <a:gd name="connsiteY1" fmla="*/ 751999 h 2505075"/>
              <a:gd name="connsiteX2" fmla="*/ 444694 w 762000"/>
              <a:gd name="connsiteY2" fmla="*/ 706279 h 2505075"/>
              <a:gd name="connsiteX3" fmla="*/ 419929 w 762000"/>
              <a:gd name="connsiteY3" fmla="*/ 691991 h 2505075"/>
              <a:gd name="connsiteX4" fmla="*/ 419929 w 762000"/>
              <a:gd name="connsiteY4" fmla="*/ 691991 h 2505075"/>
              <a:gd name="connsiteX5" fmla="*/ 419929 w 762000"/>
              <a:gd name="connsiteY5" fmla="*/ 691991 h 2505075"/>
              <a:gd name="connsiteX6" fmla="*/ 446599 w 762000"/>
              <a:gd name="connsiteY6" fmla="*/ 2432209 h 2505075"/>
              <a:gd name="connsiteX7" fmla="*/ 442789 w 762000"/>
              <a:gd name="connsiteY7" fmla="*/ 2365534 h 2505075"/>
              <a:gd name="connsiteX8" fmla="*/ 436122 w 762000"/>
              <a:gd name="connsiteY8" fmla="*/ 2336006 h 2505075"/>
              <a:gd name="connsiteX9" fmla="*/ 447552 w 762000"/>
              <a:gd name="connsiteY9" fmla="*/ 2264569 h 2505075"/>
              <a:gd name="connsiteX10" fmla="*/ 428502 w 762000"/>
              <a:gd name="connsiteY10" fmla="*/ 2204561 h 2505075"/>
              <a:gd name="connsiteX11" fmla="*/ 428502 w 762000"/>
              <a:gd name="connsiteY11" fmla="*/ 1926431 h 2505075"/>
              <a:gd name="connsiteX12" fmla="*/ 459934 w 762000"/>
              <a:gd name="connsiteY12" fmla="*/ 1774031 h 2505075"/>
              <a:gd name="connsiteX13" fmla="*/ 445647 w 762000"/>
              <a:gd name="connsiteY13" fmla="*/ 1730216 h 2505075"/>
              <a:gd name="connsiteX14" fmla="*/ 455172 w 762000"/>
              <a:gd name="connsiteY14" fmla="*/ 1694021 h 2505075"/>
              <a:gd name="connsiteX15" fmla="*/ 453267 w 762000"/>
              <a:gd name="connsiteY15" fmla="*/ 1617821 h 2505075"/>
              <a:gd name="connsiteX16" fmla="*/ 405642 w 762000"/>
              <a:gd name="connsiteY16" fmla="*/ 1476851 h 2505075"/>
              <a:gd name="connsiteX17" fmla="*/ 327537 w 762000"/>
              <a:gd name="connsiteY17" fmla="*/ 1759744 h 2505075"/>
              <a:gd name="connsiteX18" fmla="*/ 326584 w 762000"/>
              <a:gd name="connsiteY18" fmla="*/ 1809274 h 2505075"/>
              <a:gd name="connsiteX19" fmla="*/ 301819 w 762000"/>
              <a:gd name="connsiteY19" fmla="*/ 1842611 h 2505075"/>
              <a:gd name="connsiteX20" fmla="*/ 304677 w 762000"/>
              <a:gd name="connsiteY20" fmla="*/ 1867376 h 2505075"/>
              <a:gd name="connsiteX21" fmla="*/ 287532 w 762000"/>
              <a:gd name="connsiteY21" fmla="*/ 1904524 h 2505075"/>
              <a:gd name="connsiteX22" fmla="*/ 246574 w 762000"/>
              <a:gd name="connsiteY22" fmla="*/ 2167414 h 2505075"/>
              <a:gd name="connsiteX23" fmla="*/ 251337 w 762000"/>
              <a:gd name="connsiteY23" fmla="*/ 2280761 h 2505075"/>
              <a:gd name="connsiteX24" fmla="*/ 236097 w 762000"/>
              <a:gd name="connsiteY24" fmla="*/ 2376011 h 2505075"/>
              <a:gd name="connsiteX25" fmla="*/ 325632 w 762000"/>
              <a:gd name="connsiteY25" fmla="*/ 2465546 h 2505075"/>
              <a:gd name="connsiteX26" fmla="*/ 748542 w 762000"/>
              <a:gd name="connsiteY26" fmla="*/ 2494121 h 2505075"/>
              <a:gd name="connsiteX27" fmla="*/ 600904 w 762000"/>
              <a:gd name="connsiteY27" fmla="*/ 2490311 h 2505075"/>
              <a:gd name="connsiteX28" fmla="*/ 446599 w 762000"/>
              <a:gd name="connsiteY28" fmla="*/ 2432209 h 2505075"/>
              <a:gd name="connsiteX29" fmla="*/ 116082 w 762000"/>
              <a:gd name="connsiteY29" fmla="*/ 2428399 h 2505075"/>
              <a:gd name="connsiteX30" fmla="*/ 137989 w 762000"/>
              <a:gd name="connsiteY30" fmla="*/ 2365534 h 2505075"/>
              <a:gd name="connsiteX31" fmla="*/ 113224 w 762000"/>
              <a:gd name="connsiteY31" fmla="*/ 2288381 h 2505075"/>
              <a:gd name="connsiteX32" fmla="*/ 125607 w 762000"/>
              <a:gd name="connsiteY32" fmla="*/ 2133124 h 2505075"/>
              <a:gd name="connsiteX33" fmla="*/ 152277 w 762000"/>
              <a:gd name="connsiteY33" fmla="*/ 1778794 h 2505075"/>
              <a:gd name="connsiteX34" fmla="*/ 163707 w 762000"/>
              <a:gd name="connsiteY34" fmla="*/ 1728311 h 2505075"/>
              <a:gd name="connsiteX35" fmla="*/ 168469 w 762000"/>
              <a:gd name="connsiteY35" fmla="*/ 1663541 h 2505075"/>
              <a:gd name="connsiteX36" fmla="*/ 165612 w 762000"/>
              <a:gd name="connsiteY36" fmla="*/ 1606391 h 2505075"/>
              <a:gd name="connsiteX37" fmla="*/ 144657 w 762000"/>
              <a:gd name="connsiteY37" fmla="*/ 1468279 h 2505075"/>
              <a:gd name="connsiteX38" fmla="*/ 124654 w 762000"/>
              <a:gd name="connsiteY38" fmla="*/ 1383506 h 2505075"/>
              <a:gd name="connsiteX39" fmla="*/ 77982 w 762000"/>
              <a:gd name="connsiteY39" fmla="*/ 1324451 h 2505075"/>
              <a:gd name="connsiteX40" fmla="*/ 115129 w 762000"/>
              <a:gd name="connsiteY40" fmla="*/ 994886 h 2505075"/>
              <a:gd name="connsiteX41" fmla="*/ 119892 w 762000"/>
              <a:gd name="connsiteY41" fmla="*/ 964406 h 2505075"/>
              <a:gd name="connsiteX42" fmla="*/ 119892 w 762000"/>
              <a:gd name="connsiteY42" fmla="*/ 959644 h 2505075"/>
              <a:gd name="connsiteX43" fmla="*/ 108462 w 762000"/>
              <a:gd name="connsiteY43" fmla="*/ 942499 h 2505075"/>
              <a:gd name="connsiteX44" fmla="*/ 119892 w 762000"/>
              <a:gd name="connsiteY44" fmla="*/ 887254 h 2505075"/>
              <a:gd name="connsiteX45" fmla="*/ 91317 w 762000"/>
              <a:gd name="connsiteY45" fmla="*/ 830104 h 2505075"/>
              <a:gd name="connsiteX46" fmla="*/ 77029 w 762000"/>
              <a:gd name="connsiteY46" fmla="*/ 792956 h 2505075"/>
              <a:gd name="connsiteX47" fmla="*/ 80839 w 762000"/>
              <a:gd name="connsiteY47" fmla="*/ 754856 h 2505075"/>
              <a:gd name="connsiteX48" fmla="*/ 68457 w 762000"/>
              <a:gd name="connsiteY48" fmla="*/ 746284 h 2505075"/>
              <a:gd name="connsiteX49" fmla="*/ 56074 w 762000"/>
              <a:gd name="connsiteY49" fmla="*/ 690086 h 2505075"/>
              <a:gd name="connsiteX50" fmla="*/ 19879 w 762000"/>
              <a:gd name="connsiteY50" fmla="*/ 605314 h 2505075"/>
              <a:gd name="connsiteX51" fmla="*/ 9402 w 762000"/>
              <a:gd name="connsiteY51" fmla="*/ 522446 h 2505075"/>
              <a:gd name="connsiteX52" fmla="*/ 26547 w 762000"/>
              <a:gd name="connsiteY52" fmla="*/ 418624 h 2505075"/>
              <a:gd name="connsiteX53" fmla="*/ 159897 w 762000"/>
              <a:gd name="connsiteY53" fmla="*/ 360521 h 2505075"/>
              <a:gd name="connsiteX54" fmla="*/ 229429 w 762000"/>
              <a:gd name="connsiteY54" fmla="*/ 298609 h 2505075"/>
              <a:gd name="connsiteX55" fmla="*/ 231334 w 762000"/>
              <a:gd name="connsiteY55" fmla="*/ 299561 h 2505075"/>
              <a:gd name="connsiteX56" fmla="*/ 349444 w 762000"/>
              <a:gd name="connsiteY56" fmla="*/ 451961 h 2505075"/>
              <a:gd name="connsiteX57" fmla="*/ 314202 w 762000"/>
              <a:gd name="connsiteY57" fmla="*/ 411004 h 2505075"/>
              <a:gd name="connsiteX58" fmla="*/ 361827 w 762000"/>
              <a:gd name="connsiteY58" fmla="*/ 368141 h 2505075"/>
              <a:gd name="connsiteX59" fmla="*/ 364684 w 762000"/>
              <a:gd name="connsiteY59" fmla="*/ 368141 h 2505075"/>
              <a:gd name="connsiteX60" fmla="*/ 339919 w 762000"/>
              <a:gd name="connsiteY60" fmla="*/ 355759 h 2505075"/>
              <a:gd name="connsiteX61" fmla="*/ 274197 w 762000"/>
              <a:gd name="connsiteY61" fmla="*/ 327184 h 2505075"/>
              <a:gd name="connsiteX62" fmla="*/ 239907 w 762000"/>
              <a:gd name="connsiteY62" fmla="*/ 289084 h 2505075"/>
              <a:gd name="connsiteX63" fmla="*/ 217047 w 762000"/>
              <a:gd name="connsiteY63" fmla="*/ 226219 h 2505075"/>
              <a:gd name="connsiteX64" fmla="*/ 202759 w 762000"/>
              <a:gd name="connsiteY64" fmla="*/ 235744 h 2505075"/>
              <a:gd name="connsiteX65" fmla="*/ 176089 w 762000"/>
              <a:gd name="connsiteY65" fmla="*/ 170974 h 2505075"/>
              <a:gd name="connsiteX66" fmla="*/ 192282 w 762000"/>
              <a:gd name="connsiteY66" fmla="*/ 155734 h 2505075"/>
              <a:gd name="connsiteX67" fmla="*/ 311344 w 762000"/>
              <a:gd name="connsiteY67" fmla="*/ 7144 h 2505075"/>
              <a:gd name="connsiteX68" fmla="*/ 311344 w 762000"/>
              <a:gd name="connsiteY68" fmla="*/ 7144 h 2505075"/>
              <a:gd name="connsiteX69" fmla="*/ 443742 w 762000"/>
              <a:gd name="connsiteY69" fmla="*/ 137636 h 2505075"/>
              <a:gd name="connsiteX70" fmla="*/ 450409 w 762000"/>
              <a:gd name="connsiteY70" fmla="*/ 201454 h 2505075"/>
              <a:gd name="connsiteX71" fmla="*/ 431359 w 762000"/>
              <a:gd name="connsiteY71" fmla="*/ 216694 h 2505075"/>
              <a:gd name="connsiteX72" fmla="*/ 398974 w 762000"/>
              <a:gd name="connsiteY72" fmla="*/ 297656 h 2505075"/>
              <a:gd name="connsiteX73" fmla="*/ 395164 w 762000"/>
              <a:gd name="connsiteY73" fmla="*/ 322421 h 2505075"/>
              <a:gd name="connsiteX74" fmla="*/ 368494 w 762000"/>
              <a:gd name="connsiteY74" fmla="*/ 367189 h 2505075"/>
              <a:gd name="connsiteX75" fmla="*/ 412309 w 762000"/>
              <a:gd name="connsiteY75" fmla="*/ 416719 h 2505075"/>
              <a:gd name="connsiteX76" fmla="*/ 413262 w 762000"/>
              <a:gd name="connsiteY76" fmla="*/ 420529 h 2505075"/>
              <a:gd name="connsiteX77" fmla="*/ 396117 w 762000"/>
              <a:gd name="connsiteY77" fmla="*/ 419576 h 2505075"/>
              <a:gd name="connsiteX78" fmla="*/ 418977 w 762000"/>
              <a:gd name="connsiteY78" fmla="*/ 461486 h 2505075"/>
              <a:gd name="connsiteX79" fmla="*/ 412309 w 762000"/>
              <a:gd name="connsiteY79" fmla="*/ 420529 h 2505075"/>
              <a:gd name="connsiteX80" fmla="*/ 415167 w 762000"/>
              <a:gd name="connsiteY80" fmla="*/ 420529 h 2505075"/>
              <a:gd name="connsiteX81" fmla="*/ 411357 w 762000"/>
              <a:gd name="connsiteY81" fmla="*/ 416719 h 2505075"/>
              <a:gd name="connsiteX82" fmla="*/ 398974 w 762000"/>
              <a:gd name="connsiteY82" fmla="*/ 386239 h 2505075"/>
              <a:gd name="connsiteX83" fmla="*/ 397069 w 762000"/>
              <a:gd name="connsiteY83" fmla="*/ 330041 h 2505075"/>
              <a:gd name="connsiteX84" fmla="*/ 415167 w 762000"/>
              <a:gd name="connsiteY84" fmla="*/ 370046 h 2505075"/>
              <a:gd name="connsiteX85" fmla="*/ 554232 w 762000"/>
              <a:gd name="connsiteY85" fmla="*/ 411004 h 2505075"/>
              <a:gd name="connsiteX86" fmla="*/ 597094 w 762000"/>
              <a:gd name="connsiteY86" fmla="*/ 430054 h 2505075"/>
              <a:gd name="connsiteX87" fmla="*/ 619954 w 762000"/>
              <a:gd name="connsiteY87" fmla="*/ 500539 h 2505075"/>
              <a:gd name="connsiteX88" fmla="*/ 635194 w 762000"/>
              <a:gd name="connsiteY88" fmla="*/ 519589 h 2505075"/>
              <a:gd name="connsiteX89" fmla="*/ 634242 w 762000"/>
              <a:gd name="connsiteY89" fmla="*/ 549116 h 2505075"/>
              <a:gd name="connsiteX90" fmla="*/ 643767 w 762000"/>
              <a:gd name="connsiteY90" fmla="*/ 560546 h 2505075"/>
              <a:gd name="connsiteX91" fmla="*/ 640909 w 762000"/>
              <a:gd name="connsiteY91" fmla="*/ 572929 h 2505075"/>
              <a:gd name="connsiteX92" fmla="*/ 655197 w 762000"/>
              <a:gd name="connsiteY92" fmla="*/ 580549 h 2505075"/>
              <a:gd name="connsiteX93" fmla="*/ 654244 w 762000"/>
              <a:gd name="connsiteY93" fmla="*/ 604361 h 2505075"/>
              <a:gd name="connsiteX94" fmla="*/ 717109 w 762000"/>
              <a:gd name="connsiteY94" fmla="*/ 698659 h 2505075"/>
              <a:gd name="connsiteX95" fmla="*/ 743779 w 762000"/>
              <a:gd name="connsiteY95" fmla="*/ 713899 h 2505075"/>
              <a:gd name="connsiteX96" fmla="*/ 757114 w 762000"/>
              <a:gd name="connsiteY96" fmla="*/ 791051 h 2505075"/>
              <a:gd name="connsiteX97" fmla="*/ 678057 w 762000"/>
              <a:gd name="connsiteY97" fmla="*/ 867251 h 2505075"/>
              <a:gd name="connsiteX98" fmla="*/ 603762 w 762000"/>
              <a:gd name="connsiteY98" fmla="*/ 868204 h 2505075"/>
              <a:gd name="connsiteX99" fmla="*/ 584712 w 762000"/>
              <a:gd name="connsiteY99" fmla="*/ 856774 h 2505075"/>
              <a:gd name="connsiteX100" fmla="*/ 580902 w 762000"/>
              <a:gd name="connsiteY100" fmla="*/ 885349 h 2505075"/>
              <a:gd name="connsiteX101" fmla="*/ 586617 w 762000"/>
              <a:gd name="connsiteY101" fmla="*/ 952024 h 2505075"/>
              <a:gd name="connsiteX102" fmla="*/ 705679 w 762000"/>
              <a:gd name="connsiteY102" fmla="*/ 1323499 h 2505075"/>
              <a:gd name="connsiteX103" fmla="*/ 642814 w 762000"/>
              <a:gd name="connsiteY103" fmla="*/ 1355884 h 2505075"/>
              <a:gd name="connsiteX104" fmla="*/ 649482 w 762000"/>
              <a:gd name="connsiteY104" fmla="*/ 1510189 h 2505075"/>
              <a:gd name="connsiteX105" fmla="*/ 644719 w 762000"/>
              <a:gd name="connsiteY105" fmla="*/ 1656874 h 2505075"/>
              <a:gd name="connsiteX106" fmla="*/ 638052 w 762000"/>
              <a:gd name="connsiteY106" fmla="*/ 1755934 h 2505075"/>
              <a:gd name="connsiteX107" fmla="*/ 615192 w 762000"/>
              <a:gd name="connsiteY107" fmla="*/ 1834039 h 2505075"/>
              <a:gd name="connsiteX108" fmla="*/ 593284 w 762000"/>
              <a:gd name="connsiteY108" fmla="*/ 1860709 h 2505075"/>
              <a:gd name="connsiteX109" fmla="*/ 589474 w 762000"/>
              <a:gd name="connsiteY109" fmla="*/ 1916906 h 2505075"/>
              <a:gd name="connsiteX110" fmla="*/ 572329 w 762000"/>
              <a:gd name="connsiteY110" fmla="*/ 2073116 h 2505075"/>
              <a:gd name="connsiteX111" fmla="*/ 564709 w 762000"/>
              <a:gd name="connsiteY111" fmla="*/ 2166461 h 2505075"/>
              <a:gd name="connsiteX112" fmla="*/ 568519 w 762000"/>
              <a:gd name="connsiteY112" fmla="*/ 2235994 h 2505075"/>
              <a:gd name="connsiteX113" fmla="*/ 581854 w 762000"/>
              <a:gd name="connsiteY113" fmla="*/ 2270284 h 2505075"/>
              <a:gd name="connsiteX114" fmla="*/ 574234 w 762000"/>
              <a:gd name="connsiteY114" fmla="*/ 2315051 h 2505075"/>
              <a:gd name="connsiteX115" fmla="*/ 741874 w 762000"/>
              <a:gd name="connsiteY115" fmla="*/ 2441734 h 2505075"/>
              <a:gd name="connsiteX116" fmla="*/ 747589 w 762000"/>
              <a:gd name="connsiteY116" fmla="*/ 2494121 h 2505075"/>
              <a:gd name="connsiteX117" fmla="*/ 326584 w 762000"/>
              <a:gd name="connsiteY117" fmla="*/ 2465546 h 2505075"/>
              <a:gd name="connsiteX118" fmla="*/ 220857 w 762000"/>
              <a:gd name="connsiteY118" fmla="*/ 2502694 h 2505075"/>
              <a:gd name="connsiteX119" fmla="*/ 116082 w 762000"/>
              <a:gd name="connsiteY119" fmla="*/ 2429351 h 2505075"/>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391830 w 750073"/>
              <a:gd name="connsiteY72" fmla="*/ 290512 h 2498461"/>
              <a:gd name="connsiteX73" fmla="*/ 388020 w 750073"/>
              <a:gd name="connsiteY73" fmla="*/ 315277 h 2498461"/>
              <a:gd name="connsiteX74" fmla="*/ 361350 w 750073"/>
              <a:gd name="connsiteY74" fmla="*/ 360045 h 2498461"/>
              <a:gd name="connsiteX75" fmla="*/ 405165 w 750073"/>
              <a:gd name="connsiteY75" fmla="*/ 409575 h 2498461"/>
              <a:gd name="connsiteX76" fmla="*/ 406118 w 750073"/>
              <a:gd name="connsiteY76" fmla="*/ 413385 h 2498461"/>
              <a:gd name="connsiteX77" fmla="*/ 388973 w 750073"/>
              <a:gd name="connsiteY77" fmla="*/ 412432 h 2498461"/>
              <a:gd name="connsiteX78" fmla="*/ 411833 w 750073"/>
              <a:gd name="connsiteY78" fmla="*/ 454342 h 2498461"/>
              <a:gd name="connsiteX79" fmla="*/ 405165 w 750073"/>
              <a:gd name="connsiteY79" fmla="*/ 413385 h 2498461"/>
              <a:gd name="connsiteX80" fmla="*/ 408023 w 750073"/>
              <a:gd name="connsiteY80" fmla="*/ 413385 h 2498461"/>
              <a:gd name="connsiteX81" fmla="*/ 404213 w 750073"/>
              <a:gd name="connsiteY81" fmla="*/ 409575 h 2498461"/>
              <a:gd name="connsiteX82" fmla="*/ 391830 w 750073"/>
              <a:gd name="connsiteY82" fmla="*/ 379095 h 2498461"/>
              <a:gd name="connsiteX83" fmla="*/ 408023 w 750073"/>
              <a:gd name="connsiteY83" fmla="*/ 362902 h 2498461"/>
              <a:gd name="connsiteX84" fmla="*/ 547088 w 750073"/>
              <a:gd name="connsiteY84" fmla="*/ 403860 h 2498461"/>
              <a:gd name="connsiteX85" fmla="*/ 589950 w 750073"/>
              <a:gd name="connsiteY85" fmla="*/ 422910 h 2498461"/>
              <a:gd name="connsiteX86" fmla="*/ 612810 w 750073"/>
              <a:gd name="connsiteY86" fmla="*/ 493395 h 2498461"/>
              <a:gd name="connsiteX87" fmla="*/ 628050 w 750073"/>
              <a:gd name="connsiteY87" fmla="*/ 512445 h 2498461"/>
              <a:gd name="connsiteX88" fmla="*/ 627098 w 750073"/>
              <a:gd name="connsiteY88" fmla="*/ 541972 h 2498461"/>
              <a:gd name="connsiteX89" fmla="*/ 636623 w 750073"/>
              <a:gd name="connsiteY89" fmla="*/ 553402 h 2498461"/>
              <a:gd name="connsiteX90" fmla="*/ 633765 w 750073"/>
              <a:gd name="connsiteY90" fmla="*/ 565785 h 2498461"/>
              <a:gd name="connsiteX91" fmla="*/ 648053 w 750073"/>
              <a:gd name="connsiteY91" fmla="*/ 573405 h 2498461"/>
              <a:gd name="connsiteX92" fmla="*/ 647100 w 750073"/>
              <a:gd name="connsiteY92" fmla="*/ 597217 h 2498461"/>
              <a:gd name="connsiteX93" fmla="*/ 709965 w 750073"/>
              <a:gd name="connsiteY93" fmla="*/ 691515 h 2498461"/>
              <a:gd name="connsiteX94" fmla="*/ 736635 w 750073"/>
              <a:gd name="connsiteY94" fmla="*/ 706755 h 2498461"/>
              <a:gd name="connsiteX95" fmla="*/ 749970 w 750073"/>
              <a:gd name="connsiteY95" fmla="*/ 783907 h 2498461"/>
              <a:gd name="connsiteX96" fmla="*/ 670913 w 750073"/>
              <a:gd name="connsiteY96" fmla="*/ 860107 h 2498461"/>
              <a:gd name="connsiteX97" fmla="*/ 596618 w 750073"/>
              <a:gd name="connsiteY97" fmla="*/ 861060 h 2498461"/>
              <a:gd name="connsiteX98" fmla="*/ 577568 w 750073"/>
              <a:gd name="connsiteY98" fmla="*/ 849630 h 2498461"/>
              <a:gd name="connsiteX99" fmla="*/ 573758 w 750073"/>
              <a:gd name="connsiteY99" fmla="*/ 878205 h 2498461"/>
              <a:gd name="connsiteX100" fmla="*/ 579473 w 750073"/>
              <a:gd name="connsiteY100" fmla="*/ 944880 h 2498461"/>
              <a:gd name="connsiteX101" fmla="*/ 698535 w 750073"/>
              <a:gd name="connsiteY101" fmla="*/ 1316355 h 2498461"/>
              <a:gd name="connsiteX102" fmla="*/ 635670 w 750073"/>
              <a:gd name="connsiteY102" fmla="*/ 1348740 h 2498461"/>
              <a:gd name="connsiteX103" fmla="*/ 642338 w 750073"/>
              <a:gd name="connsiteY103" fmla="*/ 1503045 h 2498461"/>
              <a:gd name="connsiteX104" fmla="*/ 637575 w 750073"/>
              <a:gd name="connsiteY104" fmla="*/ 1649730 h 2498461"/>
              <a:gd name="connsiteX105" fmla="*/ 630908 w 750073"/>
              <a:gd name="connsiteY105" fmla="*/ 1748790 h 2498461"/>
              <a:gd name="connsiteX106" fmla="*/ 608048 w 750073"/>
              <a:gd name="connsiteY106" fmla="*/ 1826895 h 2498461"/>
              <a:gd name="connsiteX107" fmla="*/ 586140 w 750073"/>
              <a:gd name="connsiteY107" fmla="*/ 1853565 h 2498461"/>
              <a:gd name="connsiteX108" fmla="*/ 582330 w 750073"/>
              <a:gd name="connsiteY108" fmla="*/ 1909762 h 2498461"/>
              <a:gd name="connsiteX109" fmla="*/ 565185 w 750073"/>
              <a:gd name="connsiteY109" fmla="*/ 2065972 h 2498461"/>
              <a:gd name="connsiteX110" fmla="*/ 557565 w 750073"/>
              <a:gd name="connsiteY110" fmla="*/ 2159317 h 2498461"/>
              <a:gd name="connsiteX111" fmla="*/ 561375 w 750073"/>
              <a:gd name="connsiteY111" fmla="*/ 2228850 h 2498461"/>
              <a:gd name="connsiteX112" fmla="*/ 574710 w 750073"/>
              <a:gd name="connsiteY112" fmla="*/ 2263140 h 2498461"/>
              <a:gd name="connsiteX113" fmla="*/ 567090 w 750073"/>
              <a:gd name="connsiteY113" fmla="*/ 2307907 h 2498461"/>
              <a:gd name="connsiteX114" fmla="*/ 734730 w 750073"/>
              <a:gd name="connsiteY114" fmla="*/ 2434590 h 2498461"/>
              <a:gd name="connsiteX115" fmla="*/ 740445 w 750073"/>
              <a:gd name="connsiteY115" fmla="*/ 2486977 h 2498461"/>
              <a:gd name="connsiteX116" fmla="*/ 319440 w 750073"/>
              <a:gd name="connsiteY116" fmla="*/ 2458402 h 2498461"/>
              <a:gd name="connsiteX117" fmla="*/ 213713 w 750073"/>
              <a:gd name="connsiteY117" fmla="*/ 2495550 h 2498461"/>
              <a:gd name="connsiteX118" fmla="*/ 108938 w 750073"/>
              <a:gd name="connsiteY118"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391830 w 750073"/>
              <a:gd name="connsiteY72" fmla="*/ 2905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408023 w 750073"/>
              <a:gd name="connsiteY79" fmla="*/ 413385 h 2498461"/>
              <a:gd name="connsiteX80" fmla="*/ 404213 w 750073"/>
              <a:gd name="connsiteY80" fmla="*/ 409575 h 2498461"/>
              <a:gd name="connsiteX81" fmla="*/ 391830 w 750073"/>
              <a:gd name="connsiteY81" fmla="*/ 379095 h 2498461"/>
              <a:gd name="connsiteX82" fmla="*/ 408023 w 750073"/>
              <a:gd name="connsiteY82" fmla="*/ 362902 h 2498461"/>
              <a:gd name="connsiteX83" fmla="*/ 547088 w 750073"/>
              <a:gd name="connsiteY83" fmla="*/ 403860 h 2498461"/>
              <a:gd name="connsiteX84" fmla="*/ 589950 w 750073"/>
              <a:gd name="connsiteY84" fmla="*/ 422910 h 2498461"/>
              <a:gd name="connsiteX85" fmla="*/ 612810 w 750073"/>
              <a:gd name="connsiteY85" fmla="*/ 493395 h 2498461"/>
              <a:gd name="connsiteX86" fmla="*/ 628050 w 750073"/>
              <a:gd name="connsiteY86" fmla="*/ 512445 h 2498461"/>
              <a:gd name="connsiteX87" fmla="*/ 627098 w 750073"/>
              <a:gd name="connsiteY87" fmla="*/ 541972 h 2498461"/>
              <a:gd name="connsiteX88" fmla="*/ 636623 w 750073"/>
              <a:gd name="connsiteY88" fmla="*/ 553402 h 2498461"/>
              <a:gd name="connsiteX89" fmla="*/ 633765 w 750073"/>
              <a:gd name="connsiteY89" fmla="*/ 565785 h 2498461"/>
              <a:gd name="connsiteX90" fmla="*/ 648053 w 750073"/>
              <a:gd name="connsiteY90" fmla="*/ 573405 h 2498461"/>
              <a:gd name="connsiteX91" fmla="*/ 647100 w 750073"/>
              <a:gd name="connsiteY91" fmla="*/ 597217 h 2498461"/>
              <a:gd name="connsiteX92" fmla="*/ 709965 w 750073"/>
              <a:gd name="connsiteY92" fmla="*/ 691515 h 2498461"/>
              <a:gd name="connsiteX93" fmla="*/ 736635 w 750073"/>
              <a:gd name="connsiteY93" fmla="*/ 706755 h 2498461"/>
              <a:gd name="connsiteX94" fmla="*/ 749970 w 750073"/>
              <a:gd name="connsiteY94" fmla="*/ 783907 h 2498461"/>
              <a:gd name="connsiteX95" fmla="*/ 670913 w 750073"/>
              <a:gd name="connsiteY95" fmla="*/ 860107 h 2498461"/>
              <a:gd name="connsiteX96" fmla="*/ 596618 w 750073"/>
              <a:gd name="connsiteY96" fmla="*/ 861060 h 2498461"/>
              <a:gd name="connsiteX97" fmla="*/ 577568 w 750073"/>
              <a:gd name="connsiteY97" fmla="*/ 849630 h 2498461"/>
              <a:gd name="connsiteX98" fmla="*/ 573758 w 750073"/>
              <a:gd name="connsiteY98" fmla="*/ 878205 h 2498461"/>
              <a:gd name="connsiteX99" fmla="*/ 579473 w 750073"/>
              <a:gd name="connsiteY99" fmla="*/ 944880 h 2498461"/>
              <a:gd name="connsiteX100" fmla="*/ 698535 w 750073"/>
              <a:gd name="connsiteY100" fmla="*/ 1316355 h 2498461"/>
              <a:gd name="connsiteX101" fmla="*/ 635670 w 750073"/>
              <a:gd name="connsiteY101" fmla="*/ 1348740 h 2498461"/>
              <a:gd name="connsiteX102" fmla="*/ 642338 w 750073"/>
              <a:gd name="connsiteY102" fmla="*/ 1503045 h 2498461"/>
              <a:gd name="connsiteX103" fmla="*/ 637575 w 750073"/>
              <a:gd name="connsiteY103" fmla="*/ 1649730 h 2498461"/>
              <a:gd name="connsiteX104" fmla="*/ 630908 w 750073"/>
              <a:gd name="connsiteY104" fmla="*/ 1748790 h 2498461"/>
              <a:gd name="connsiteX105" fmla="*/ 608048 w 750073"/>
              <a:gd name="connsiteY105" fmla="*/ 1826895 h 2498461"/>
              <a:gd name="connsiteX106" fmla="*/ 586140 w 750073"/>
              <a:gd name="connsiteY106" fmla="*/ 1853565 h 2498461"/>
              <a:gd name="connsiteX107" fmla="*/ 582330 w 750073"/>
              <a:gd name="connsiteY107" fmla="*/ 1909762 h 2498461"/>
              <a:gd name="connsiteX108" fmla="*/ 565185 w 750073"/>
              <a:gd name="connsiteY108" fmla="*/ 2065972 h 2498461"/>
              <a:gd name="connsiteX109" fmla="*/ 557565 w 750073"/>
              <a:gd name="connsiteY109" fmla="*/ 2159317 h 2498461"/>
              <a:gd name="connsiteX110" fmla="*/ 561375 w 750073"/>
              <a:gd name="connsiteY110" fmla="*/ 2228850 h 2498461"/>
              <a:gd name="connsiteX111" fmla="*/ 574710 w 750073"/>
              <a:gd name="connsiteY111" fmla="*/ 2263140 h 2498461"/>
              <a:gd name="connsiteX112" fmla="*/ 567090 w 750073"/>
              <a:gd name="connsiteY112" fmla="*/ 2307907 h 2498461"/>
              <a:gd name="connsiteX113" fmla="*/ 734730 w 750073"/>
              <a:gd name="connsiteY113" fmla="*/ 2434590 h 2498461"/>
              <a:gd name="connsiteX114" fmla="*/ 740445 w 750073"/>
              <a:gd name="connsiteY114" fmla="*/ 2486977 h 2498461"/>
              <a:gd name="connsiteX115" fmla="*/ 319440 w 750073"/>
              <a:gd name="connsiteY115" fmla="*/ 2458402 h 2498461"/>
              <a:gd name="connsiteX116" fmla="*/ 213713 w 750073"/>
              <a:gd name="connsiteY116" fmla="*/ 2495550 h 2498461"/>
              <a:gd name="connsiteX117" fmla="*/ 108938 w 750073"/>
              <a:gd name="connsiteY117"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408023 w 750073"/>
              <a:gd name="connsiteY79" fmla="*/ 413385 h 2498461"/>
              <a:gd name="connsiteX80" fmla="*/ 404213 w 750073"/>
              <a:gd name="connsiteY80" fmla="*/ 409575 h 2498461"/>
              <a:gd name="connsiteX81" fmla="*/ 391830 w 750073"/>
              <a:gd name="connsiteY81" fmla="*/ 379095 h 2498461"/>
              <a:gd name="connsiteX82" fmla="*/ 408023 w 750073"/>
              <a:gd name="connsiteY82" fmla="*/ 362902 h 2498461"/>
              <a:gd name="connsiteX83" fmla="*/ 547088 w 750073"/>
              <a:gd name="connsiteY83" fmla="*/ 403860 h 2498461"/>
              <a:gd name="connsiteX84" fmla="*/ 589950 w 750073"/>
              <a:gd name="connsiteY84" fmla="*/ 422910 h 2498461"/>
              <a:gd name="connsiteX85" fmla="*/ 612810 w 750073"/>
              <a:gd name="connsiteY85" fmla="*/ 493395 h 2498461"/>
              <a:gd name="connsiteX86" fmla="*/ 628050 w 750073"/>
              <a:gd name="connsiteY86" fmla="*/ 512445 h 2498461"/>
              <a:gd name="connsiteX87" fmla="*/ 627098 w 750073"/>
              <a:gd name="connsiteY87" fmla="*/ 541972 h 2498461"/>
              <a:gd name="connsiteX88" fmla="*/ 636623 w 750073"/>
              <a:gd name="connsiteY88" fmla="*/ 553402 h 2498461"/>
              <a:gd name="connsiteX89" fmla="*/ 633765 w 750073"/>
              <a:gd name="connsiteY89" fmla="*/ 565785 h 2498461"/>
              <a:gd name="connsiteX90" fmla="*/ 648053 w 750073"/>
              <a:gd name="connsiteY90" fmla="*/ 573405 h 2498461"/>
              <a:gd name="connsiteX91" fmla="*/ 647100 w 750073"/>
              <a:gd name="connsiteY91" fmla="*/ 597217 h 2498461"/>
              <a:gd name="connsiteX92" fmla="*/ 709965 w 750073"/>
              <a:gd name="connsiteY92" fmla="*/ 691515 h 2498461"/>
              <a:gd name="connsiteX93" fmla="*/ 736635 w 750073"/>
              <a:gd name="connsiteY93" fmla="*/ 706755 h 2498461"/>
              <a:gd name="connsiteX94" fmla="*/ 749970 w 750073"/>
              <a:gd name="connsiteY94" fmla="*/ 783907 h 2498461"/>
              <a:gd name="connsiteX95" fmla="*/ 670913 w 750073"/>
              <a:gd name="connsiteY95" fmla="*/ 860107 h 2498461"/>
              <a:gd name="connsiteX96" fmla="*/ 596618 w 750073"/>
              <a:gd name="connsiteY96" fmla="*/ 861060 h 2498461"/>
              <a:gd name="connsiteX97" fmla="*/ 577568 w 750073"/>
              <a:gd name="connsiteY97" fmla="*/ 849630 h 2498461"/>
              <a:gd name="connsiteX98" fmla="*/ 573758 w 750073"/>
              <a:gd name="connsiteY98" fmla="*/ 878205 h 2498461"/>
              <a:gd name="connsiteX99" fmla="*/ 579473 w 750073"/>
              <a:gd name="connsiteY99" fmla="*/ 944880 h 2498461"/>
              <a:gd name="connsiteX100" fmla="*/ 698535 w 750073"/>
              <a:gd name="connsiteY100" fmla="*/ 1316355 h 2498461"/>
              <a:gd name="connsiteX101" fmla="*/ 635670 w 750073"/>
              <a:gd name="connsiteY101" fmla="*/ 1348740 h 2498461"/>
              <a:gd name="connsiteX102" fmla="*/ 642338 w 750073"/>
              <a:gd name="connsiteY102" fmla="*/ 1503045 h 2498461"/>
              <a:gd name="connsiteX103" fmla="*/ 637575 w 750073"/>
              <a:gd name="connsiteY103" fmla="*/ 1649730 h 2498461"/>
              <a:gd name="connsiteX104" fmla="*/ 630908 w 750073"/>
              <a:gd name="connsiteY104" fmla="*/ 1748790 h 2498461"/>
              <a:gd name="connsiteX105" fmla="*/ 608048 w 750073"/>
              <a:gd name="connsiteY105" fmla="*/ 1826895 h 2498461"/>
              <a:gd name="connsiteX106" fmla="*/ 586140 w 750073"/>
              <a:gd name="connsiteY106" fmla="*/ 1853565 h 2498461"/>
              <a:gd name="connsiteX107" fmla="*/ 582330 w 750073"/>
              <a:gd name="connsiteY107" fmla="*/ 1909762 h 2498461"/>
              <a:gd name="connsiteX108" fmla="*/ 565185 w 750073"/>
              <a:gd name="connsiteY108" fmla="*/ 2065972 h 2498461"/>
              <a:gd name="connsiteX109" fmla="*/ 557565 w 750073"/>
              <a:gd name="connsiteY109" fmla="*/ 2159317 h 2498461"/>
              <a:gd name="connsiteX110" fmla="*/ 561375 w 750073"/>
              <a:gd name="connsiteY110" fmla="*/ 2228850 h 2498461"/>
              <a:gd name="connsiteX111" fmla="*/ 574710 w 750073"/>
              <a:gd name="connsiteY111" fmla="*/ 2263140 h 2498461"/>
              <a:gd name="connsiteX112" fmla="*/ 567090 w 750073"/>
              <a:gd name="connsiteY112" fmla="*/ 2307907 h 2498461"/>
              <a:gd name="connsiteX113" fmla="*/ 734730 w 750073"/>
              <a:gd name="connsiteY113" fmla="*/ 2434590 h 2498461"/>
              <a:gd name="connsiteX114" fmla="*/ 740445 w 750073"/>
              <a:gd name="connsiteY114" fmla="*/ 2486977 h 2498461"/>
              <a:gd name="connsiteX115" fmla="*/ 319440 w 750073"/>
              <a:gd name="connsiteY115" fmla="*/ 2458402 h 2498461"/>
              <a:gd name="connsiteX116" fmla="*/ 213713 w 750073"/>
              <a:gd name="connsiteY116" fmla="*/ 2495550 h 2498461"/>
              <a:gd name="connsiteX117" fmla="*/ 108938 w 750073"/>
              <a:gd name="connsiteY117"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408023 w 750073"/>
              <a:gd name="connsiteY79" fmla="*/ 413385 h 2498461"/>
              <a:gd name="connsiteX80" fmla="*/ 404213 w 750073"/>
              <a:gd name="connsiteY80" fmla="*/ 409575 h 2498461"/>
              <a:gd name="connsiteX81" fmla="*/ 391830 w 750073"/>
              <a:gd name="connsiteY81" fmla="*/ 379095 h 2498461"/>
              <a:gd name="connsiteX82" fmla="*/ 375198 w 750073"/>
              <a:gd name="connsiteY82" fmla="*/ 347752 h 2498461"/>
              <a:gd name="connsiteX83" fmla="*/ 547088 w 750073"/>
              <a:gd name="connsiteY83" fmla="*/ 403860 h 2498461"/>
              <a:gd name="connsiteX84" fmla="*/ 589950 w 750073"/>
              <a:gd name="connsiteY84" fmla="*/ 422910 h 2498461"/>
              <a:gd name="connsiteX85" fmla="*/ 612810 w 750073"/>
              <a:gd name="connsiteY85" fmla="*/ 493395 h 2498461"/>
              <a:gd name="connsiteX86" fmla="*/ 628050 w 750073"/>
              <a:gd name="connsiteY86" fmla="*/ 512445 h 2498461"/>
              <a:gd name="connsiteX87" fmla="*/ 627098 w 750073"/>
              <a:gd name="connsiteY87" fmla="*/ 541972 h 2498461"/>
              <a:gd name="connsiteX88" fmla="*/ 636623 w 750073"/>
              <a:gd name="connsiteY88" fmla="*/ 553402 h 2498461"/>
              <a:gd name="connsiteX89" fmla="*/ 633765 w 750073"/>
              <a:gd name="connsiteY89" fmla="*/ 565785 h 2498461"/>
              <a:gd name="connsiteX90" fmla="*/ 648053 w 750073"/>
              <a:gd name="connsiteY90" fmla="*/ 573405 h 2498461"/>
              <a:gd name="connsiteX91" fmla="*/ 647100 w 750073"/>
              <a:gd name="connsiteY91" fmla="*/ 597217 h 2498461"/>
              <a:gd name="connsiteX92" fmla="*/ 709965 w 750073"/>
              <a:gd name="connsiteY92" fmla="*/ 691515 h 2498461"/>
              <a:gd name="connsiteX93" fmla="*/ 736635 w 750073"/>
              <a:gd name="connsiteY93" fmla="*/ 706755 h 2498461"/>
              <a:gd name="connsiteX94" fmla="*/ 749970 w 750073"/>
              <a:gd name="connsiteY94" fmla="*/ 783907 h 2498461"/>
              <a:gd name="connsiteX95" fmla="*/ 670913 w 750073"/>
              <a:gd name="connsiteY95" fmla="*/ 860107 h 2498461"/>
              <a:gd name="connsiteX96" fmla="*/ 596618 w 750073"/>
              <a:gd name="connsiteY96" fmla="*/ 861060 h 2498461"/>
              <a:gd name="connsiteX97" fmla="*/ 577568 w 750073"/>
              <a:gd name="connsiteY97" fmla="*/ 849630 h 2498461"/>
              <a:gd name="connsiteX98" fmla="*/ 573758 w 750073"/>
              <a:gd name="connsiteY98" fmla="*/ 878205 h 2498461"/>
              <a:gd name="connsiteX99" fmla="*/ 579473 w 750073"/>
              <a:gd name="connsiteY99" fmla="*/ 944880 h 2498461"/>
              <a:gd name="connsiteX100" fmla="*/ 698535 w 750073"/>
              <a:gd name="connsiteY100" fmla="*/ 1316355 h 2498461"/>
              <a:gd name="connsiteX101" fmla="*/ 635670 w 750073"/>
              <a:gd name="connsiteY101" fmla="*/ 1348740 h 2498461"/>
              <a:gd name="connsiteX102" fmla="*/ 642338 w 750073"/>
              <a:gd name="connsiteY102" fmla="*/ 1503045 h 2498461"/>
              <a:gd name="connsiteX103" fmla="*/ 637575 w 750073"/>
              <a:gd name="connsiteY103" fmla="*/ 1649730 h 2498461"/>
              <a:gd name="connsiteX104" fmla="*/ 630908 w 750073"/>
              <a:gd name="connsiteY104" fmla="*/ 1748790 h 2498461"/>
              <a:gd name="connsiteX105" fmla="*/ 608048 w 750073"/>
              <a:gd name="connsiteY105" fmla="*/ 1826895 h 2498461"/>
              <a:gd name="connsiteX106" fmla="*/ 586140 w 750073"/>
              <a:gd name="connsiteY106" fmla="*/ 1853565 h 2498461"/>
              <a:gd name="connsiteX107" fmla="*/ 582330 w 750073"/>
              <a:gd name="connsiteY107" fmla="*/ 1909762 h 2498461"/>
              <a:gd name="connsiteX108" fmla="*/ 565185 w 750073"/>
              <a:gd name="connsiteY108" fmla="*/ 2065972 h 2498461"/>
              <a:gd name="connsiteX109" fmla="*/ 557565 w 750073"/>
              <a:gd name="connsiteY109" fmla="*/ 2159317 h 2498461"/>
              <a:gd name="connsiteX110" fmla="*/ 561375 w 750073"/>
              <a:gd name="connsiteY110" fmla="*/ 2228850 h 2498461"/>
              <a:gd name="connsiteX111" fmla="*/ 574710 w 750073"/>
              <a:gd name="connsiteY111" fmla="*/ 2263140 h 2498461"/>
              <a:gd name="connsiteX112" fmla="*/ 567090 w 750073"/>
              <a:gd name="connsiteY112" fmla="*/ 2307907 h 2498461"/>
              <a:gd name="connsiteX113" fmla="*/ 734730 w 750073"/>
              <a:gd name="connsiteY113" fmla="*/ 2434590 h 2498461"/>
              <a:gd name="connsiteX114" fmla="*/ 740445 w 750073"/>
              <a:gd name="connsiteY114" fmla="*/ 2486977 h 2498461"/>
              <a:gd name="connsiteX115" fmla="*/ 319440 w 750073"/>
              <a:gd name="connsiteY115" fmla="*/ 2458402 h 2498461"/>
              <a:gd name="connsiteX116" fmla="*/ 213713 w 750073"/>
              <a:gd name="connsiteY116" fmla="*/ 2495550 h 2498461"/>
              <a:gd name="connsiteX117" fmla="*/ 108938 w 750073"/>
              <a:gd name="connsiteY117"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408023 w 750073"/>
              <a:gd name="connsiteY79" fmla="*/ 413385 h 2498461"/>
              <a:gd name="connsiteX80" fmla="*/ 404213 w 750073"/>
              <a:gd name="connsiteY80" fmla="*/ 409575 h 2498461"/>
              <a:gd name="connsiteX81" fmla="*/ 391830 w 750073"/>
              <a:gd name="connsiteY81" fmla="*/ 379095 h 2498461"/>
              <a:gd name="connsiteX82" fmla="*/ 380247 w 750073"/>
              <a:gd name="connsiteY82" fmla="*/ 370478 h 2498461"/>
              <a:gd name="connsiteX83" fmla="*/ 547088 w 750073"/>
              <a:gd name="connsiteY83" fmla="*/ 403860 h 2498461"/>
              <a:gd name="connsiteX84" fmla="*/ 589950 w 750073"/>
              <a:gd name="connsiteY84" fmla="*/ 422910 h 2498461"/>
              <a:gd name="connsiteX85" fmla="*/ 612810 w 750073"/>
              <a:gd name="connsiteY85" fmla="*/ 493395 h 2498461"/>
              <a:gd name="connsiteX86" fmla="*/ 628050 w 750073"/>
              <a:gd name="connsiteY86" fmla="*/ 512445 h 2498461"/>
              <a:gd name="connsiteX87" fmla="*/ 627098 w 750073"/>
              <a:gd name="connsiteY87" fmla="*/ 541972 h 2498461"/>
              <a:gd name="connsiteX88" fmla="*/ 636623 w 750073"/>
              <a:gd name="connsiteY88" fmla="*/ 553402 h 2498461"/>
              <a:gd name="connsiteX89" fmla="*/ 633765 w 750073"/>
              <a:gd name="connsiteY89" fmla="*/ 565785 h 2498461"/>
              <a:gd name="connsiteX90" fmla="*/ 648053 w 750073"/>
              <a:gd name="connsiteY90" fmla="*/ 573405 h 2498461"/>
              <a:gd name="connsiteX91" fmla="*/ 647100 w 750073"/>
              <a:gd name="connsiteY91" fmla="*/ 597217 h 2498461"/>
              <a:gd name="connsiteX92" fmla="*/ 709965 w 750073"/>
              <a:gd name="connsiteY92" fmla="*/ 691515 h 2498461"/>
              <a:gd name="connsiteX93" fmla="*/ 736635 w 750073"/>
              <a:gd name="connsiteY93" fmla="*/ 706755 h 2498461"/>
              <a:gd name="connsiteX94" fmla="*/ 749970 w 750073"/>
              <a:gd name="connsiteY94" fmla="*/ 783907 h 2498461"/>
              <a:gd name="connsiteX95" fmla="*/ 670913 w 750073"/>
              <a:gd name="connsiteY95" fmla="*/ 860107 h 2498461"/>
              <a:gd name="connsiteX96" fmla="*/ 596618 w 750073"/>
              <a:gd name="connsiteY96" fmla="*/ 861060 h 2498461"/>
              <a:gd name="connsiteX97" fmla="*/ 577568 w 750073"/>
              <a:gd name="connsiteY97" fmla="*/ 849630 h 2498461"/>
              <a:gd name="connsiteX98" fmla="*/ 573758 w 750073"/>
              <a:gd name="connsiteY98" fmla="*/ 878205 h 2498461"/>
              <a:gd name="connsiteX99" fmla="*/ 579473 w 750073"/>
              <a:gd name="connsiteY99" fmla="*/ 944880 h 2498461"/>
              <a:gd name="connsiteX100" fmla="*/ 698535 w 750073"/>
              <a:gd name="connsiteY100" fmla="*/ 1316355 h 2498461"/>
              <a:gd name="connsiteX101" fmla="*/ 635670 w 750073"/>
              <a:gd name="connsiteY101" fmla="*/ 1348740 h 2498461"/>
              <a:gd name="connsiteX102" fmla="*/ 642338 w 750073"/>
              <a:gd name="connsiteY102" fmla="*/ 1503045 h 2498461"/>
              <a:gd name="connsiteX103" fmla="*/ 637575 w 750073"/>
              <a:gd name="connsiteY103" fmla="*/ 1649730 h 2498461"/>
              <a:gd name="connsiteX104" fmla="*/ 630908 w 750073"/>
              <a:gd name="connsiteY104" fmla="*/ 1748790 h 2498461"/>
              <a:gd name="connsiteX105" fmla="*/ 608048 w 750073"/>
              <a:gd name="connsiteY105" fmla="*/ 1826895 h 2498461"/>
              <a:gd name="connsiteX106" fmla="*/ 586140 w 750073"/>
              <a:gd name="connsiteY106" fmla="*/ 1853565 h 2498461"/>
              <a:gd name="connsiteX107" fmla="*/ 582330 w 750073"/>
              <a:gd name="connsiteY107" fmla="*/ 1909762 h 2498461"/>
              <a:gd name="connsiteX108" fmla="*/ 565185 w 750073"/>
              <a:gd name="connsiteY108" fmla="*/ 2065972 h 2498461"/>
              <a:gd name="connsiteX109" fmla="*/ 557565 w 750073"/>
              <a:gd name="connsiteY109" fmla="*/ 2159317 h 2498461"/>
              <a:gd name="connsiteX110" fmla="*/ 561375 w 750073"/>
              <a:gd name="connsiteY110" fmla="*/ 2228850 h 2498461"/>
              <a:gd name="connsiteX111" fmla="*/ 574710 w 750073"/>
              <a:gd name="connsiteY111" fmla="*/ 2263140 h 2498461"/>
              <a:gd name="connsiteX112" fmla="*/ 567090 w 750073"/>
              <a:gd name="connsiteY112" fmla="*/ 2307907 h 2498461"/>
              <a:gd name="connsiteX113" fmla="*/ 734730 w 750073"/>
              <a:gd name="connsiteY113" fmla="*/ 2434590 h 2498461"/>
              <a:gd name="connsiteX114" fmla="*/ 740445 w 750073"/>
              <a:gd name="connsiteY114" fmla="*/ 2486977 h 2498461"/>
              <a:gd name="connsiteX115" fmla="*/ 319440 w 750073"/>
              <a:gd name="connsiteY115" fmla="*/ 2458402 h 2498461"/>
              <a:gd name="connsiteX116" fmla="*/ 213713 w 750073"/>
              <a:gd name="connsiteY116" fmla="*/ 2495550 h 2498461"/>
              <a:gd name="connsiteX117" fmla="*/ 108938 w 750073"/>
              <a:gd name="connsiteY117"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408023 w 750073"/>
              <a:gd name="connsiteY79" fmla="*/ 413385 h 2498461"/>
              <a:gd name="connsiteX80" fmla="*/ 391830 w 750073"/>
              <a:gd name="connsiteY80" fmla="*/ 379095 h 2498461"/>
              <a:gd name="connsiteX81" fmla="*/ 380247 w 750073"/>
              <a:gd name="connsiteY81" fmla="*/ 370478 h 2498461"/>
              <a:gd name="connsiteX82" fmla="*/ 547088 w 750073"/>
              <a:gd name="connsiteY82" fmla="*/ 403860 h 2498461"/>
              <a:gd name="connsiteX83" fmla="*/ 589950 w 750073"/>
              <a:gd name="connsiteY83" fmla="*/ 422910 h 2498461"/>
              <a:gd name="connsiteX84" fmla="*/ 612810 w 750073"/>
              <a:gd name="connsiteY84" fmla="*/ 493395 h 2498461"/>
              <a:gd name="connsiteX85" fmla="*/ 628050 w 750073"/>
              <a:gd name="connsiteY85" fmla="*/ 512445 h 2498461"/>
              <a:gd name="connsiteX86" fmla="*/ 627098 w 750073"/>
              <a:gd name="connsiteY86" fmla="*/ 541972 h 2498461"/>
              <a:gd name="connsiteX87" fmla="*/ 636623 w 750073"/>
              <a:gd name="connsiteY87" fmla="*/ 553402 h 2498461"/>
              <a:gd name="connsiteX88" fmla="*/ 633765 w 750073"/>
              <a:gd name="connsiteY88" fmla="*/ 565785 h 2498461"/>
              <a:gd name="connsiteX89" fmla="*/ 648053 w 750073"/>
              <a:gd name="connsiteY89" fmla="*/ 573405 h 2498461"/>
              <a:gd name="connsiteX90" fmla="*/ 647100 w 750073"/>
              <a:gd name="connsiteY90" fmla="*/ 597217 h 2498461"/>
              <a:gd name="connsiteX91" fmla="*/ 709965 w 750073"/>
              <a:gd name="connsiteY91" fmla="*/ 691515 h 2498461"/>
              <a:gd name="connsiteX92" fmla="*/ 736635 w 750073"/>
              <a:gd name="connsiteY92" fmla="*/ 706755 h 2498461"/>
              <a:gd name="connsiteX93" fmla="*/ 749970 w 750073"/>
              <a:gd name="connsiteY93" fmla="*/ 783907 h 2498461"/>
              <a:gd name="connsiteX94" fmla="*/ 670913 w 750073"/>
              <a:gd name="connsiteY94" fmla="*/ 860107 h 2498461"/>
              <a:gd name="connsiteX95" fmla="*/ 596618 w 750073"/>
              <a:gd name="connsiteY95" fmla="*/ 861060 h 2498461"/>
              <a:gd name="connsiteX96" fmla="*/ 577568 w 750073"/>
              <a:gd name="connsiteY96" fmla="*/ 849630 h 2498461"/>
              <a:gd name="connsiteX97" fmla="*/ 573758 w 750073"/>
              <a:gd name="connsiteY97" fmla="*/ 878205 h 2498461"/>
              <a:gd name="connsiteX98" fmla="*/ 579473 w 750073"/>
              <a:gd name="connsiteY98" fmla="*/ 944880 h 2498461"/>
              <a:gd name="connsiteX99" fmla="*/ 698535 w 750073"/>
              <a:gd name="connsiteY99" fmla="*/ 1316355 h 2498461"/>
              <a:gd name="connsiteX100" fmla="*/ 635670 w 750073"/>
              <a:gd name="connsiteY100" fmla="*/ 1348740 h 2498461"/>
              <a:gd name="connsiteX101" fmla="*/ 642338 w 750073"/>
              <a:gd name="connsiteY101" fmla="*/ 1503045 h 2498461"/>
              <a:gd name="connsiteX102" fmla="*/ 637575 w 750073"/>
              <a:gd name="connsiteY102" fmla="*/ 1649730 h 2498461"/>
              <a:gd name="connsiteX103" fmla="*/ 630908 w 750073"/>
              <a:gd name="connsiteY103" fmla="*/ 1748790 h 2498461"/>
              <a:gd name="connsiteX104" fmla="*/ 608048 w 750073"/>
              <a:gd name="connsiteY104" fmla="*/ 1826895 h 2498461"/>
              <a:gd name="connsiteX105" fmla="*/ 586140 w 750073"/>
              <a:gd name="connsiteY105" fmla="*/ 1853565 h 2498461"/>
              <a:gd name="connsiteX106" fmla="*/ 582330 w 750073"/>
              <a:gd name="connsiteY106" fmla="*/ 1909762 h 2498461"/>
              <a:gd name="connsiteX107" fmla="*/ 565185 w 750073"/>
              <a:gd name="connsiteY107" fmla="*/ 2065972 h 2498461"/>
              <a:gd name="connsiteX108" fmla="*/ 557565 w 750073"/>
              <a:gd name="connsiteY108" fmla="*/ 2159317 h 2498461"/>
              <a:gd name="connsiteX109" fmla="*/ 561375 w 750073"/>
              <a:gd name="connsiteY109" fmla="*/ 2228850 h 2498461"/>
              <a:gd name="connsiteX110" fmla="*/ 574710 w 750073"/>
              <a:gd name="connsiteY110" fmla="*/ 2263140 h 2498461"/>
              <a:gd name="connsiteX111" fmla="*/ 567090 w 750073"/>
              <a:gd name="connsiteY111" fmla="*/ 2307907 h 2498461"/>
              <a:gd name="connsiteX112" fmla="*/ 734730 w 750073"/>
              <a:gd name="connsiteY112" fmla="*/ 2434590 h 2498461"/>
              <a:gd name="connsiteX113" fmla="*/ 740445 w 750073"/>
              <a:gd name="connsiteY113" fmla="*/ 2486977 h 2498461"/>
              <a:gd name="connsiteX114" fmla="*/ 319440 w 750073"/>
              <a:gd name="connsiteY114" fmla="*/ 2458402 h 2498461"/>
              <a:gd name="connsiteX115" fmla="*/ 213713 w 750073"/>
              <a:gd name="connsiteY115" fmla="*/ 2495550 h 2498461"/>
              <a:gd name="connsiteX116" fmla="*/ 108938 w 750073"/>
              <a:gd name="connsiteY116"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391830 w 750073"/>
              <a:gd name="connsiteY79" fmla="*/ 379095 h 2498461"/>
              <a:gd name="connsiteX80" fmla="*/ 380247 w 750073"/>
              <a:gd name="connsiteY80" fmla="*/ 370478 h 2498461"/>
              <a:gd name="connsiteX81" fmla="*/ 547088 w 750073"/>
              <a:gd name="connsiteY81" fmla="*/ 403860 h 2498461"/>
              <a:gd name="connsiteX82" fmla="*/ 589950 w 750073"/>
              <a:gd name="connsiteY82" fmla="*/ 422910 h 2498461"/>
              <a:gd name="connsiteX83" fmla="*/ 612810 w 750073"/>
              <a:gd name="connsiteY83" fmla="*/ 493395 h 2498461"/>
              <a:gd name="connsiteX84" fmla="*/ 628050 w 750073"/>
              <a:gd name="connsiteY84" fmla="*/ 512445 h 2498461"/>
              <a:gd name="connsiteX85" fmla="*/ 627098 w 750073"/>
              <a:gd name="connsiteY85" fmla="*/ 541972 h 2498461"/>
              <a:gd name="connsiteX86" fmla="*/ 636623 w 750073"/>
              <a:gd name="connsiteY86" fmla="*/ 553402 h 2498461"/>
              <a:gd name="connsiteX87" fmla="*/ 633765 w 750073"/>
              <a:gd name="connsiteY87" fmla="*/ 565785 h 2498461"/>
              <a:gd name="connsiteX88" fmla="*/ 648053 w 750073"/>
              <a:gd name="connsiteY88" fmla="*/ 573405 h 2498461"/>
              <a:gd name="connsiteX89" fmla="*/ 647100 w 750073"/>
              <a:gd name="connsiteY89" fmla="*/ 597217 h 2498461"/>
              <a:gd name="connsiteX90" fmla="*/ 709965 w 750073"/>
              <a:gd name="connsiteY90" fmla="*/ 691515 h 2498461"/>
              <a:gd name="connsiteX91" fmla="*/ 736635 w 750073"/>
              <a:gd name="connsiteY91" fmla="*/ 706755 h 2498461"/>
              <a:gd name="connsiteX92" fmla="*/ 749970 w 750073"/>
              <a:gd name="connsiteY92" fmla="*/ 783907 h 2498461"/>
              <a:gd name="connsiteX93" fmla="*/ 670913 w 750073"/>
              <a:gd name="connsiteY93" fmla="*/ 860107 h 2498461"/>
              <a:gd name="connsiteX94" fmla="*/ 596618 w 750073"/>
              <a:gd name="connsiteY94" fmla="*/ 861060 h 2498461"/>
              <a:gd name="connsiteX95" fmla="*/ 577568 w 750073"/>
              <a:gd name="connsiteY95" fmla="*/ 849630 h 2498461"/>
              <a:gd name="connsiteX96" fmla="*/ 573758 w 750073"/>
              <a:gd name="connsiteY96" fmla="*/ 878205 h 2498461"/>
              <a:gd name="connsiteX97" fmla="*/ 579473 w 750073"/>
              <a:gd name="connsiteY97" fmla="*/ 944880 h 2498461"/>
              <a:gd name="connsiteX98" fmla="*/ 698535 w 750073"/>
              <a:gd name="connsiteY98" fmla="*/ 1316355 h 2498461"/>
              <a:gd name="connsiteX99" fmla="*/ 635670 w 750073"/>
              <a:gd name="connsiteY99" fmla="*/ 1348740 h 2498461"/>
              <a:gd name="connsiteX100" fmla="*/ 642338 w 750073"/>
              <a:gd name="connsiteY100" fmla="*/ 1503045 h 2498461"/>
              <a:gd name="connsiteX101" fmla="*/ 637575 w 750073"/>
              <a:gd name="connsiteY101" fmla="*/ 1649730 h 2498461"/>
              <a:gd name="connsiteX102" fmla="*/ 630908 w 750073"/>
              <a:gd name="connsiteY102" fmla="*/ 1748790 h 2498461"/>
              <a:gd name="connsiteX103" fmla="*/ 608048 w 750073"/>
              <a:gd name="connsiteY103" fmla="*/ 1826895 h 2498461"/>
              <a:gd name="connsiteX104" fmla="*/ 586140 w 750073"/>
              <a:gd name="connsiteY104" fmla="*/ 1853565 h 2498461"/>
              <a:gd name="connsiteX105" fmla="*/ 582330 w 750073"/>
              <a:gd name="connsiteY105" fmla="*/ 1909762 h 2498461"/>
              <a:gd name="connsiteX106" fmla="*/ 565185 w 750073"/>
              <a:gd name="connsiteY106" fmla="*/ 2065972 h 2498461"/>
              <a:gd name="connsiteX107" fmla="*/ 557565 w 750073"/>
              <a:gd name="connsiteY107" fmla="*/ 2159317 h 2498461"/>
              <a:gd name="connsiteX108" fmla="*/ 561375 w 750073"/>
              <a:gd name="connsiteY108" fmla="*/ 2228850 h 2498461"/>
              <a:gd name="connsiteX109" fmla="*/ 574710 w 750073"/>
              <a:gd name="connsiteY109" fmla="*/ 2263140 h 2498461"/>
              <a:gd name="connsiteX110" fmla="*/ 567090 w 750073"/>
              <a:gd name="connsiteY110" fmla="*/ 2307907 h 2498461"/>
              <a:gd name="connsiteX111" fmla="*/ 734730 w 750073"/>
              <a:gd name="connsiteY111" fmla="*/ 2434590 h 2498461"/>
              <a:gd name="connsiteX112" fmla="*/ 740445 w 750073"/>
              <a:gd name="connsiteY112" fmla="*/ 2486977 h 2498461"/>
              <a:gd name="connsiteX113" fmla="*/ 319440 w 750073"/>
              <a:gd name="connsiteY113" fmla="*/ 2458402 h 2498461"/>
              <a:gd name="connsiteX114" fmla="*/ 213713 w 750073"/>
              <a:gd name="connsiteY114" fmla="*/ 2495550 h 2498461"/>
              <a:gd name="connsiteX115" fmla="*/ 108938 w 750073"/>
              <a:gd name="connsiteY115"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391830 w 750073"/>
              <a:gd name="connsiteY79" fmla="*/ 379095 h 2498461"/>
              <a:gd name="connsiteX80" fmla="*/ 415599 w 750073"/>
              <a:gd name="connsiteY80" fmla="*/ 375527 h 2498461"/>
              <a:gd name="connsiteX81" fmla="*/ 547088 w 750073"/>
              <a:gd name="connsiteY81" fmla="*/ 403860 h 2498461"/>
              <a:gd name="connsiteX82" fmla="*/ 589950 w 750073"/>
              <a:gd name="connsiteY82" fmla="*/ 422910 h 2498461"/>
              <a:gd name="connsiteX83" fmla="*/ 612810 w 750073"/>
              <a:gd name="connsiteY83" fmla="*/ 493395 h 2498461"/>
              <a:gd name="connsiteX84" fmla="*/ 628050 w 750073"/>
              <a:gd name="connsiteY84" fmla="*/ 512445 h 2498461"/>
              <a:gd name="connsiteX85" fmla="*/ 627098 w 750073"/>
              <a:gd name="connsiteY85" fmla="*/ 541972 h 2498461"/>
              <a:gd name="connsiteX86" fmla="*/ 636623 w 750073"/>
              <a:gd name="connsiteY86" fmla="*/ 553402 h 2498461"/>
              <a:gd name="connsiteX87" fmla="*/ 633765 w 750073"/>
              <a:gd name="connsiteY87" fmla="*/ 565785 h 2498461"/>
              <a:gd name="connsiteX88" fmla="*/ 648053 w 750073"/>
              <a:gd name="connsiteY88" fmla="*/ 573405 h 2498461"/>
              <a:gd name="connsiteX89" fmla="*/ 647100 w 750073"/>
              <a:gd name="connsiteY89" fmla="*/ 597217 h 2498461"/>
              <a:gd name="connsiteX90" fmla="*/ 709965 w 750073"/>
              <a:gd name="connsiteY90" fmla="*/ 691515 h 2498461"/>
              <a:gd name="connsiteX91" fmla="*/ 736635 w 750073"/>
              <a:gd name="connsiteY91" fmla="*/ 706755 h 2498461"/>
              <a:gd name="connsiteX92" fmla="*/ 749970 w 750073"/>
              <a:gd name="connsiteY92" fmla="*/ 783907 h 2498461"/>
              <a:gd name="connsiteX93" fmla="*/ 670913 w 750073"/>
              <a:gd name="connsiteY93" fmla="*/ 860107 h 2498461"/>
              <a:gd name="connsiteX94" fmla="*/ 596618 w 750073"/>
              <a:gd name="connsiteY94" fmla="*/ 861060 h 2498461"/>
              <a:gd name="connsiteX95" fmla="*/ 577568 w 750073"/>
              <a:gd name="connsiteY95" fmla="*/ 849630 h 2498461"/>
              <a:gd name="connsiteX96" fmla="*/ 573758 w 750073"/>
              <a:gd name="connsiteY96" fmla="*/ 878205 h 2498461"/>
              <a:gd name="connsiteX97" fmla="*/ 579473 w 750073"/>
              <a:gd name="connsiteY97" fmla="*/ 944880 h 2498461"/>
              <a:gd name="connsiteX98" fmla="*/ 698535 w 750073"/>
              <a:gd name="connsiteY98" fmla="*/ 1316355 h 2498461"/>
              <a:gd name="connsiteX99" fmla="*/ 635670 w 750073"/>
              <a:gd name="connsiteY99" fmla="*/ 1348740 h 2498461"/>
              <a:gd name="connsiteX100" fmla="*/ 642338 w 750073"/>
              <a:gd name="connsiteY100" fmla="*/ 1503045 h 2498461"/>
              <a:gd name="connsiteX101" fmla="*/ 637575 w 750073"/>
              <a:gd name="connsiteY101" fmla="*/ 1649730 h 2498461"/>
              <a:gd name="connsiteX102" fmla="*/ 630908 w 750073"/>
              <a:gd name="connsiteY102" fmla="*/ 1748790 h 2498461"/>
              <a:gd name="connsiteX103" fmla="*/ 608048 w 750073"/>
              <a:gd name="connsiteY103" fmla="*/ 1826895 h 2498461"/>
              <a:gd name="connsiteX104" fmla="*/ 586140 w 750073"/>
              <a:gd name="connsiteY104" fmla="*/ 1853565 h 2498461"/>
              <a:gd name="connsiteX105" fmla="*/ 582330 w 750073"/>
              <a:gd name="connsiteY105" fmla="*/ 1909762 h 2498461"/>
              <a:gd name="connsiteX106" fmla="*/ 565185 w 750073"/>
              <a:gd name="connsiteY106" fmla="*/ 2065972 h 2498461"/>
              <a:gd name="connsiteX107" fmla="*/ 557565 w 750073"/>
              <a:gd name="connsiteY107" fmla="*/ 2159317 h 2498461"/>
              <a:gd name="connsiteX108" fmla="*/ 561375 w 750073"/>
              <a:gd name="connsiteY108" fmla="*/ 2228850 h 2498461"/>
              <a:gd name="connsiteX109" fmla="*/ 574710 w 750073"/>
              <a:gd name="connsiteY109" fmla="*/ 2263140 h 2498461"/>
              <a:gd name="connsiteX110" fmla="*/ 567090 w 750073"/>
              <a:gd name="connsiteY110" fmla="*/ 2307907 h 2498461"/>
              <a:gd name="connsiteX111" fmla="*/ 734730 w 750073"/>
              <a:gd name="connsiteY111" fmla="*/ 2434590 h 2498461"/>
              <a:gd name="connsiteX112" fmla="*/ 740445 w 750073"/>
              <a:gd name="connsiteY112" fmla="*/ 2486977 h 2498461"/>
              <a:gd name="connsiteX113" fmla="*/ 319440 w 750073"/>
              <a:gd name="connsiteY113" fmla="*/ 2458402 h 2498461"/>
              <a:gd name="connsiteX114" fmla="*/ 213713 w 750073"/>
              <a:gd name="connsiteY114" fmla="*/ 2495550 h 2498461"/>
              <a:gd name="connsiteX115" fmla="*/ 108938 w 750073"/>
              <a:gd name="connsiteY115"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391830 w 750073"/>
              <a:gd name="connsiteY79" fmla="*/ 379095 h 2498461"/>
              <a:gd name="connsiteX80" fmla="*/ 382773 w 750073"/>
              <a:gd name="connsiteY80" fmla="*/ 373002 h 2498461"/>
              <a:gd name="connsiteX81" fmla="*/ 547088 w 750073"/>
              <a:gd name="connsiteY81" fmla="*/ 403860 h 2498461"/>
              <a:gd name="connsiteX82" fmla="*/ 589950 w 750073"/>
              <a:gd name="connsiteY82" fmla="*/ 422910 h 2498461"/>
              <a:gd name="connsiteX83" fmla="*/ 612810 w 750073"/>
              <a:gd name="connsiteY83" fmla="*/ 493395 h 2498461"/>
              <a:gd name="connsiteX84" fmla="*/ 628050 w 750073"/>
              <a:gd name="connsiteY84" fmla="*/ 512445 h 2498461"/>
              <a:gd name="connsiteX85" fmla="*/ 627098 w 750073"/>
              <a:gd name="connsiteY85" fmla="*/ 541972 h 2498461"/>
              <a:gd name="connsiteX86" fmla="*/ 636623 w 750073"/>
              <a:gd name="connsiteY86" fmla="*/ 553402 h 2498461"/>
              <a:gd name="connsiteX87" fmla="*/ 633765 w 750073"/>
              <a:gd name="connsiteY87" fmla="*/ 565785 h 2498461"/>
              <a:gd name="connsiteX88" fmla="*/ 648053 w 750073"/>
              <a:gd name="connsiteY88" fmla="*/ 573405 h 2498461"/>
              <a:gd name="connsiteX89" fmla="*/ 647100 w 750073"/>
              <a:gd name="connsiteY89" fmla="*/ 597217 h 2498461"/>
              <a:gd name="connsiteX90" fmla="*/ 709965 w 750073"/>
              <a:gd name="connsiteY90" fmla="*/ 691515 h 2498461"/>
              <a:gd name="connsiteX91" fmla="*/ 736635 w 750073"/>
              <a:gd name="connsiteY91" fmla="*/ 706755 h 2498461"/>
              <a:gd name="connsiteX92" fmla="*/ 749970 w 750073"/>
              <a:gd name="connsiteY92" fmla="*/ 783907 h 2498461"/>
              <a:gd name="connsiteX93" fmla="*/ 670913 w 750073"/>
              <a:gd name="connsiteY93" fmla="*/ 860107 h 2498461"/>
              <a:gd name="connsiteX94" fmla="*/ 596618 w 750073"/>
              <a:gd name="connsiteY94" fmla="*/ 861060 h 2498461"/>
              <a:gd name="connsiteX95" fmla="*/ 577568 w 750073"/>
              <a:gd name="connsiteY95" fmla="*/ 849630 h 2498461"/>
              <a:gd name="connsiteX96" fmla="*/ 573758 w 750073"/>
              <a:gd name="connsiteY96" fmla="*/ 878205 h 2498461"/>
              <a:gd name="connsiteX97" fmla="*/ 579473 w 750073"/>
              <a:gd name="connsiteY97" fmla="*/ 944880 h 2498461"/>
              <a:gd name="connsiteX98" fmla="*/ 698535 w 750073"/>
              <a:gd name="connsiteY98" fmla="*/ 1316355 h 2498461"/>
              <a:gd name="connsiteX99" fmla="*/ 635670 w 750073"/>
              <a:gd name="connsiteY99" fmla="*/ 1348740 h 2498461"/>
              <a:gd name="connsiteX100" fmla="*/ 642338 w 750073"/>
              <a:gd name="connsiteY100" fmla="*/ 1503045 h 2498461"/>
              <a:gd name="connsiteX101" fmla="*/ 637575 w 750073"/>
              <a:gd name="connsiteY101" fmla="*/ 1649730 h 2498461"/>
              <a:gd name="connsiteX102" fmla="*/ 630908 w 750073"/>
              <a:gd name="connsiteY102" fmla="*/ 1748790 h 2498461"/>
              <a:gd name="connsiteX103" fmla="*/ 608048 w 750073"/>
              <a:gd name="connsiteY103" fmla="*/ 1826895 h 2498461"/>
              <a:gd name="connsiteX104" fmla="*/ 586140 w 750073"/>
              <a:gd name="connsiteY104" fmla="*/ 1853565 h 2498461"/>
              <a:gd name="connsiteX105" fmla="*/ 582330 w 750073"/>
              <a:gd name="connsiteY105" fmla="*/ 1909762 h 2498461"/>
              <a:gd name="connsiteX106" fmla="*/ 565185 w 750073"/>
              <a:gd name="connsiteY106" fmla="*/ 2065972 h 2498461"/>
              <a:gd name="connsiteX107" fmla="*/ 557565 w 750073"/>
              <a:gd name="connsiteY107" fmla="*/ 2159317 h 2498461"/>
              <a:gd name="connsiteX108" fmla="*/ 561375 w 750073"/>
              <a:gd name="connsiteY108" fmla="*/ 2228850 h 2498461"/>
              <a:gd name="connsiteX109" fmla="*/ 574710 w 750073"/>
              <a:gd name="connsiteY109" fmla="*/ 2263140 h 2498461"/>
              <a:gd name="connsiteX110" fmla="*/ 567090 w 750073"/>
              <a:gd name="connsiteY110" fmla="*/ 2307907 h 2498461"/>
              <a:gd name="connsiteX111" fmla="*/ 734730 w 750073"/>
              <a:gd name="connsiteY111" fmla="*/ 2434590 h 2498461"/>
              <a:gd name="connsiteX112" fmla="*/ 740445 w 750073"/>
              <a:gd name="connsiteY112" fmla="*/ 2486977 h 2498461"/>
              <a:gd name="connsiteX113" fmla="*/ 319440 w 750073"/>
              <a:gd name="connsiteY113" fmla="*/ 2458402 h 2498461"/>
              <a:gd name="connsiteX114" fmla="*/ 213713 w 750073"/>
              <a:gd name="connsiteY114" fmla="*/ 2495550 h 2498461"/>
              <a:gd name="connsiteX115" fmla="*/ 108938 w 750073"/>
              <a:gd name="connsiteY115"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391830 w 750073"/>
              <a:gd name="connsiteY79" fmla="*/ 379095 h 2498461"/>
              <a:gd name="connsiteX80" fmla="*/ 433274 w 750073"/>
              <a:gd name="connsiteY80" fmla="*/ 375527 h 2498461"/>
              <a:gd name="connsiteX81" fmla="*/ 547088 w 750073"/>
              <a:gd name="connsiteY81" fmla="*/ 403860 h 2498461"/>
              <a:gd name="connsiteX82" fmla="*/ 589950 w 750073"/>
              <a:gd name="connsiteY82" fmla="*/ 422910 h 2498461"/>
              <a:gd name="connsiteX83" fmla="*/ 612810 w 750073"/>
              <a:gd name="connsiteY83" fmla="*/ 493395 h 2498461"/>
              <a:gd name="connsiteX84" fmla="*/ 628050 w 750073"/>
              <a:gd name="connsiteY84" fmla="*/ 512445 h 2498461"/>
              <a:gd name="connsiteX85" fmla="*/ 627098 w 750073"/>
              <a:gd name="connsiteY85" fmla="*/ 541972 h 2498461"/>
              <a:gd name="connsiteX86" fmla="*/ 636623 w 750073"/>
              <a:gd name="connsiteY86" fmla="*/ 553402 h 2498461"/>
              <a:gd name="connsiteX87" fmla="*/ 633765 w 750073"/>
              <a:gd name="connsiteY87" fmla="*/ 565785 h 2498461"/>
              <a:gd name="connsiteX88" fmla="*/ 648053 w 750073"/>
              <a:gd name="connsiteY88" fmla="*/ 573405 h 2498461"/>
              <a:gd name="connsiteX89" fmla="*/ 647100 w 750073"/>
              <a:gd name="connsiteY89" fmla="*/ 597217 h 2498461"/>
              <a:gd name="connsiteX90" fmla="*/ 709965 w 750073"/>
              <a:gd name="connsiteY90" fmla="*/ 691515 h 2498461"/>
              <a:gd name="connsiteX91" fmla="*/ 736635 w 750073"/>
              <a:gd name="connsiteY91" fmla="*/ 706755 h 2498461"/>
              <a:gd name="connsiteX92" fmla="*/ 749970 w 750073"/>
              <a:gd name="connsiteY92" fmla="*/ 783907 h 2498461"/>
              <a:gd name="connsiteX93" fmla="*/ 670913 w 750073"/>
              <a:gd name="connsiteY93" fmla="*/ 860107 h 2498461"/>
              <a:gd name="connsiteX94" fmla="*/ 596618 w 750073"/>
              <a:gd name="connsiteY94" fmla="*/ 861060 h 2498461"/>
              <a:gd name="connsiteX95" fmla="*/ 577568 w 750073"/>
              <a:gd name="connsiteY95" fmla="*/ 849630 h 2498461"/>
              <a:gd name="connsiteX96" fmla="*/ 573758 w 750073"/>
              <a:gd name="connsiteY96" fmla="*/ 878205 h 2498461"/>
              <a:gd name="connsiteX97" fmla="*/ 579473 w 750073"/>
              <a:gd name="connsiteY97" fmla="*/ 944880 h 2498461"/>
              <a:gd name="connsiteX98" fmla="*/ 698535 w 750073"/>
              <a:gd name="connsiteY98" fmla="*/ 1316355 h 2498461"/>
              <a:gd name="connsiteX99" fmla="*/ 635670 w 750073"/>
              <a:gd name="connsiteY99" fmla="*/ 1348740 h 2498461"/>
              <a:gd name="connsiteX100" fmla="*/ 642338 w 750073"/>
              <a:gd name="connsiteY100" fmla="*/ 1503045 h 2498461"/>
              <a:gd name="connsiteX101" fmla="*/ 637575 w 750073"/>
              <a:gd name="connsiteY101" fmla="*/ 1649730 h 2498461"/>
              <a:gd name="connsiteX102" fmla="*/ 630908 w 750073"/>
              <a:gd name="connsiteY102" fmla="*/ 1748790 h 2498461"/>
              <a:gd name="connsiteX103" fmla="*/ 608048 w 750073"/>
              <a:gd name="connsiteY103" fmla="*/ 1826895 h 2498461"/>
              <a:gd name="connsiteX104" fmla="*/ 586140 w 750073"/>
              <a:gd name="connsiteY104" fmla="*/ 1853565 h 2498461"/>
              <a:gd name="connsiteX105" fmla="*/ 582330 w 750073"/>
              <a:gd name="connsiteY105" fmla="*/ 1909762 h 2498461"/>
              <a:gd name="connsiteX106" fmla="*/ 565185 w 750073"/>
              <a:gd name="connsiteY106" fmla="*/ 2065972 h 2498461"/>
              <a:gd name="connsiteX107" fmla="*/ 557565 w 750073"/>
              <a:gd name="connsiteY107" fmla="*/ 2159317 h 2498461"/>
              <a:gd name="connsiteX108" fmla="*/ 561375 w 750073"/>
              <a:gd name="connsiteY108" fmla="*/ 2228850 h 2498461"/>
              <a:gd name="connsiteX109" fmla="*/ 574710 w 750073"/>
              <a:gd name="connsiteY109" fmla="*/ 2263140 h 2498461"/>
              <a:gd name="connsiteX110" fmla="*/ 567090 w 750073"/>
              <a:gd name="connsiteY110" fmla="*/ 2307907 h 2498461"/>
              <a:gd name="connsiteX111" fmla="*/ 734730 w 750073"/>
              <a:gd name="connsiteY111" fmla="*/ 2434590 h 2498461"/>
              <a:gd name="connsiteX112" fmla="*/ 740445 w 750073"/>
              <a:gd name="connsiteY112" fmla="*/ 2486977 h 2498461"/>
              <a:gd name="connsiteX113" fmla="*/ 319440 w 750073"/>
              <a:gd name="connsiteY113" fmla="*/ 2458402 h 2498461"/>
              <a:gd name="connsiteX114" fmla="*/ 213713 w 750073"/>
              <a:gd name="connsiteY114" fmla="*/ 2495550 h 2498461"/>
              <a:gd name="connsiteX115" fmla="*/ 108938 w 750073"/>
              <a:gd name="connsiteY115" fmla="*/ 2422207 h 2498461"/>
              <a:gd name="connsiteX0" fmla="*/ 412785 w 750073"/>
              <a:gd name="connsiteY0" fmla="*/ 684847 h 2498461"/>
              <a:gd name="connsiteX1" fmla="*/ 433740 w 750073"/>
              <a:gd name="connsiteY1" fmla="*/ 744855 h 2498461"/>
              <a:gd name="connsiteX2" fmla="*/ 437550 w 750073"/>
              <a:gd name="connsiteY2" fmla="*/ 699135 h 2498461"/>
              <a:gd name="connsiteX3" fmla="*/ 412785 w 750073"/>
              <a:gd name="connsiteY3" fmla="*/ 684847 h 2498461"/>
              <a:gd name="connsiteX4" fmla="*/ 412785 w 750073"/>
              <a:gd name="connsiteY4" fmla="*/ 684847 h 2498461"/>
              <a:gd name="connsiteX5" fmla="*/ 412785 w 750073"/>
              <a:gd name="connsiteY5" fmla="*/ 684847 h 2498461"/>
              <a:gd name="connsiteX6" fmla="*/ 439455 w 750073"/>
              <a:gd name="connsiteY6" fmla="*/ 2425065 h 2498461"/>
              <a:gd name="connsiteX7" fmla="*/ 435645 w 750073"/>
              <a:gd name="connsiteY7" fmla="*/ 2358390 h 2498461"/>
              <a:gd name="connsiteX8" fmla="*/ 428978 w 750073"/>
              <a:gd name="connsiteY8" fmla="*/ 2328862 h 2498461"/>
              <a:gd name="connsiteX9" fmla="*/ 440408 w 750073"/>
              <a:gd name="connsiteY9" fmla="*/ 2257425 h 2498461"/>
              <a:gd name="connsiteX10" fmla="*/ 421358 w 750073"/>
              <a:gd name="connsiteY10" fmla="*/ 2197417 h 2498461"/>
              <a:gd name="connsiteX11" fmla="*/ 421358 w 750073"/>
              <a:gd name="connsiteY11" fmla="*/ 1919287 h 2498461"/>
              <a:gd name="connsiteX12" fmla="*/ 452790 w 750073"/>
              <a:gd name="connsiteY12" fmla="*/ 1766887 h 2498461"/>
              <a:gd name="connsiteX13" fmla="*/ 438503 w 750073"/>
              <a:gd name="connsiteY13" fmla="*/ 1723072 h 2498461"/>
              <a:gd name="connsiteX14" fmla="*/ 448028 w 750073"/>
              <a:gd name="connsiteY14" fmla="*/ 1686877 h 2498461"/>
              <a:gd name="connsiteX15" fmla="*/ 446123 w 750073"/>
              <a:gd name="connsiteY15" fmla="*/ 1610677 h 2498461"/>
              <a:gd name="connsiteX16" fmla="*/ 398498 w 750073"/>
              <a:gd name="connsiteY16" fmla="*/ 1469707 h 2498461"/>
              <a:gd name="connsiteX17" fmla="*/ 320393 w 750073"/>
              <a:gd name="connsiteY17" fmla="*/ 1752600 h 2498461"/>
              <a:gd name="connsiteX18" fmla="*/ 319440 w 750073"/>
              <a:gd name="connsiteY18" fmla="*/ 1802130 h 2498461"/>
              <a:gd name="connsiteX19" fmla="*/ 294675 w 750073"/>
              <a:gd name="connsiteY19" fmla="*/ 1835467 h 2498461"/>
              <a:gd name="connsiteX20" fmla="*/ 297533 w 750073"/>
              <a:gd name="connsiteY20" fmla="*/ 1860232 h 2498461"/>
              <a:gd name="connsiteX21" fmla="*/ 280388 w 750073"/>
              <a:gd name="connsiteY21" fmla="*/ 1897380 h 2498461"/>
              <a:gd name="connsiteX22" fmla="*/ 239430 w 750073"/>
              <a:gd name="connsiteY22" fmla="*/ 2160270 h 2498461"/>
              <a:gd name="connsiteX23" fmla="*/ 244193 w 750073"/>
              <a:gd name="connsiteY23" fmla="*/ 2273617 h 2498461"/>
              <a:gd name="connsiteX24" fmla="*/ 228953 w 750073"/>
              <a:gd name="connsiteY24" fmla="*/ 2368867 h 2498461"/>
              <a:gd name="connsiteX25" fmla="*/ 318488 w 750073"/>
              <a:gd name="connsiteY25" fmla="*/ 2458402 h 2498461"/>
              <a:gd name="connsiteX26" fmla="*/ 741398 w 750073"/>
              <a:gd name="connsiteY26" fmla="*/ 2486977 h 2498461"/>
              <a:gd name="connsiteX27" fmla="*/ 593760 w 750073"/>
              <a:gd name="connsiteY27" fmla="*/ 2483167 h 2498461"/>
              <a:gd name="connsiteX28" fmla="*/ 439455 w 750073"/>
              <a:gd name="connsiteY28" fmla="*/ 2425065 h 2498461"/>
              <a:gd name="connsiteX29" fmla="*/ 108938 w 750073"/>
              <a:gd name="connsiteY29" fmla="*/ 2421255 h 2498461"/>
              <a:gd name="connsiteX30" fmla="*/ 130845 w 750073"/>
              <a:gd name="connsiteY30" fmla="*/ 2358390 h 2498461"/>
              <a:gd name="connsiteX31" fmla="*/ 106080 w 750073"/>
              <a:gd name="connsiteY31" fmla="*/ 2281237 h 2498461"/>
              <a:gd name="connsiteX32" fmla="*/ 118463 w 750073"/>
              <a:gd name="connsiteY32" fmla="*/ 2125980 h 2498461"/>
              <a:gd name="connsiteX33" fmla="*/ 145133 w 750073"/>
              <a:gd name="connsiteY33" fmla="*/ 1771650 h 2498461"/>
              <a:gd name="connsiteX34" fmla="*/ 156563 w 750073"/>
              <a:gd name="connsiteY34" fmla="*/ 1721167 h 2498461"/>
              <a:gd name="connsiteX35" fmla="*/ 161325 w 750073"/>
              <a:gd name="connsiteY35" fmla="*/ 1656397 h 2498461"/>
              <a:gd name="connsiteX36" fmla="*/ 158468 w 750073"/>
              <a:gd name="connsiteY36" fmla="*/ 1599247 h 2498461"/>
              <a:gd name="connsiteX37" fmla="*/ 137513 w 750073"/>
              <a:gd name="connsiteY37" fmla="*/ 1461135 h 2498461"/>
              <a:gd name="connsiteX38" fmla="*/ 117510 w 750073"/>
              <a:gd name="connsiteY38" fmla="*/ 1376362 h 2498461"/>
              <a:gd name="connsiteX39" fmla="*/ 70838 w 750073"/>
              <a:gd name="connsiteY39" fmla="*/ 1317307 h 2498461"/>
              <a:gd name="connsiteX40" fmla="*/ 107985 w 750073"/>
              <a:gd name="connsiteY40" fmla="*/ 987742 h 2498461"/>
              <a:gd name="connsiteX41" fmla="*/ 112748 w 750073"/>
              <a:gd name="connsiteY41" fmla="*/ 957262 h 2498461"/>
              <a:gd name="connsiteX42" fmla="*/ 112748 w 750073"/>
              <a:gd name="connsiteY42" fmla="*/ 952500 h 2498461"/>
              <a:gd name="connsiteX43" fmla="*/ 101318 w 750073"/>
              <a:gd name="connsiteY43" fmla="*/ 935355 h 2498461"/>
              <a:gd name="connsiteX44" fmla="*/ 112748 w 750073"/>
              <a:gd name="connsiteY44" fmla="*/ 880110 h 2498461"/>
              <a:gd name="connsiteX45" fmla="*/ 84173 w 750073"/>
              <a:gd name="connsiteY45" fmla="*/ 822960 h 2498461"/>
              <a:gd name="connsiteX46" fmla="*/ 69885 w 750073"/>
              <a:gd name="connsiteY46" fmla="*/ 785812 h 2498461"/>
              <a:gd name="connsiteX47" fmla="*/ 73695 w 750073"/>
              <a:gd name="connsiteY47" fmla="*/ 747712 h 2498461"/>
              <a:gd name="connsiteX48" fmla="*/ 61313 w 750073"/>
              <a:gd name="connsiteY48" fmla="*/ 739140 h 2498461"/>
              <a:gd name="connsiteX49" fmla="*/ 48930 w 750073"/>
              <a:gd name="connsiteY49" fmla="*/ 682942 h 2498461"/>
              <a:gd name="connsiteX50" fmla="*/ 12735 w 750073"/>
              <a:gd name="connsiteY50" fmla="*/ 598170 h 2498461"/>
              <a:gd name="connsiteX51" fmla="*/ 2258 w 750073"/>
              <a:gd name="connsiteY51" fmla="*/ 515302 h 2498461"/>
              <a:gd name="connsiteX52" fmla="*/ 19403 w 750073"/>
              <a:gd name="connsiteY52" fmla="*/ 411480 h 2498461"/>
              <a:gd name="connsiteX53" fmla="*/ 152753 w 750073"/>
              <a:gd name="connsiteY53" fmla="*/ 353377 h 2498461"/>
              <a:gd name="connsiteX54" fmla="*/ 222285 w 750073"/>
              <a:gd name="connsiteY54" fmla="*/ 291465 h 2498461"/>
              <a:gd name="connsiteX55" fmla="*/ 224190 w 750073"/>
              <a:gd name="connsiteY55" fmla="*/ 292417 h 2498461"/>
              <a:gd name="connsiteX56" fmla="*/ 342300 w 750073"/>
              <a:gd name="connsiteY56" fmla="*/ 444817 h 2498461"/>
              <a:gd name="connsiteX57" fmla="*/ 307058 w 750073"/>
              <a:gd name="connsiteY57" fmla="*/ 403860 h 2498461"/>
              <a:gd name="connsiteX58" fmla="*/ 354683 w 750073"/>
              <a:gd name="connsiteY58" fmla="*/ 360997 h 2498461"/>
              <a:gd name="connsiteX59" fmla="*/ 357540 w 750073"/>
              <a:gd name="connsiteY59" fmla="*/ 360997 h 2498461"/>
              <a:gd name="connsiteX60" fmla="*/ 332775 w 750073"/>
              <a:gd name="connsiteY60" fmla="*/ 348615 h 2498461"/>
              <a:gd name="connsiteX61" fmla="*/ 267053 w 750073"/>
              <a:gd name="connsiteY61" fmla="*/ 320040 h 2498461"/>
              <a:gd name="connsiteX62" fmla="*/ 232763 w 750073"/>
              <a:gd name="connsiteY62" fmla="*/ 281940 h 2498461"/>
              <a:gd name="connsiteX63" fmla="*/ 209903 w 750073"/>
              <a:gd name="connsiteY63" fmla="*/ 219075 h 2498461"/>
              <a:gd name="connsiteX64" fmla="*/ 195615 w 750073"/>
              <a:gd name="connsiteY64" fmla="*/ 228600 h 2498461"/>
              <a:gd name="connsiteX65" fmla="*/ 168945 w 750073"/>
              <a:gd name="connsiteY65" fmla="*/ 163830 h 2498461"/>
              <a:gd name="connsiteX66" fmla="*/ 185138 w 750073"/>
              <a:gd name="connsiteY66" fmla="*/ 148590 h 2498461"/>
              <a:gd name="connsiteX67" fmla="*/ 304200 w 750073"/>
              <a:gd name="connsiteY67" fmla="*/ 0 h 2498461"/>
              <a:gd name="connsiteX68" fmla="*/ 304200 w 750073"/>
              <a:gd name="connsiteY68" fmla="*/ 0 h 2498461"/>
              <a:gd name="connsiteX69" fmla="*/ 436598 w 750073"/>
              <a:gd name="connsiteY69" fmla="*/ 130492 h 2498461"/>
              <a:gd name="connsiteX70" fmla="*/ 443265 w 750073"/>
              <a:gd name="connsiteY70" fmla="*/ 194310 h 2498461"/>
              <a:gd name="connsiteX71" fmla="*/ 424215 w 750073"/>
              <a:gd name="connsiteY71" fmla="*/ 209550 h 2498461"/>
              <a:gd name="connsiteX72" fmla="*/ 404456 w 750073"/>
              <a:gd name="connsiteY72" fmla="*/ 300612 h 2498461"/>
              <a:gd name="connsiteX73" fmla="*/ 361350 w 750073"/>
              <a:gd name="connsiteY73" fmla="*/ 360045 h 2498461"/>
              <a:gd name="connsiteX74" fmla="*/ 405165 w 750073"/>
              <a:gd name="connsiteY74" fmla="*/ 409575 h 2498461"/>
              <a:gd name="connsiteX75" fmla="*/ 406118 w 750073"/>
              <a:gd name="connsiteY75" fmla="*/ 413385 h 2498461"/>
              <a:gd name="connsiteX76" fmla="*/ 388973 w 750073"/>
              <a:gd name="connsiteY76" fmla="*/ 412432 h 2498461"/>
              <a:gd name="connsiteX77" fmla="*/ 411833 w 750073"/>
              <a:gd name="connsiteY77" fmla="*/ 454342 h 2498461"/>
              <a:gd name="connsiteX78" fmla="*/ 405165 w 750073"/>
              <a:gd name="connsiteY78" fmla="*/ 413385 h 2498461"/>
              <a:gd name="connsiteX79" fmla="*/ 391830 w 750073"/>
              <a:gd name="connsiteY79" fmla="*/ 379095 h 2498461"/>
              <a:gd name="connsiteX80" fmla="*/ 430750 w 750073"/>
              <a:gd name="connsiteY80" fmla="*/ 383103 h 2498461"/>
              <a:gd name="connsiteX81" fmla="*/ 547088 w 750073"/>
              <a:gd name="connsiteY81" fmla="*/ 403860 h 2498461"/>
              <a:gd name="connsiteX82" fmla="*/ 589950 w 750073"/>
              <a:gd name="connsiteY82" fmla="*/ 422910 h 2498461"/>
              <a:gd name="connsiteX83" fmla="*/ 612810 w 750073"/>
              <a:gd name="connsiteY83" fmla="*/ 493395 h 2498461"/>
              <a:gd name="connsiteX84" fmla="*/ 628050 w 750073"/>
              <a:gd name="connsiteY84" fmla="*/ 512445 h 2498461"/>
              <a:gd name="connsiteX85" fmla="*/ 627098 w 750073"/>
              <a:gd name="connsiteY85" fmla="*/ 541972 h 2498461"/>
              <a:gd name="connsiteX86" fmla="*/ 636623 w 750073"/>
              <a:gd name="connsiteY86" fmla="*/ 553402 h 2498461"/>
              <a:gd name="connsiteX87" fmla="*/ 633765 w 750073"/>
              <a:gd name="connsiteY87" fmla="*/ 565785 h 2498461"/>
              <a:gd name="connsiteX88" fmla="*/ 648053 w 750073"/>
              <a:gd name="connsiteY88" fmla="*/ 573405 h 2498461"/>
              <a:gd name="connsiteX89" fmla="*/ 647100 w 750073"/>
              <a:gd name="connsiteY89" fmla="*/ 597217 h 2498461"/>
              <a:gd name="connsiteX90" fmla="*/ 709965 w 750073"/>
              <a:gd name="connsiteY90" fmla="*/ 691515 h 2498461"/>
              <a:gd name="connsiteX91" fmla="*/ 736635 w 750073"/>
              <a:gd name="connsiteY91" fmla="*/ 706755 h 2498461"/>
              <a:gd name="connsiteX92" fmla="*/ 749970 w 750073"/>
              <a:gd name="connsiteY92" fmla="*/ 783907 h 2498461"/>
              <a:gd name="connsiteX93" fmla="*/ 670913 w 750073"/>
              <a:gd name="connsiteY93" fmla="*/ 860107 h 2498461"/>
              <a:gd name="connsiteX94" fmla="*/ 596618 w 750073"/>
              <a:gd name="connsiteY94" fmla="*/ 861060 h 2498461"/>
              <a:gd name="connsiteX95" fmla="*/ 577568 w 750073"/>
              <a:gd name="connsiteY95" fmla="*/ 849630 h 2498461"/>
              <a:gd name="connsiteX96" fmla="*/ 573758 w 750073"/>
              <a:gd name="connsiteY96" fmla="*/ 878205 h 2498461"/>
              <a:gd name="connsiteX97" fmla="*/ 579473 w 750073"/>
              <a:gd name="connsiteY97" fmla="*/ 944880 h 2498461"/>
              <a:gd name="connsiteX98" fmla="*/ 698535 w 750073"/>
              <a:gd name="connsiteY98" fmla="*/ 1316355 h 2498461"/>
              <a:gd name="connsiteX99" fmla="*/ 635670 w 750073"/>
              <a:gd name="connsiteY99" fmla="*/ 1348740 h 2498461"/>
              <a:gd name="connsiteX100" fmla="*/ 642338 w 750073"/>
              <a:gd name="connsiteY100" fmla="*/ 1503045 h 2498461"/>
              <a:gd name="connsiteX101" fmla="*/ 637575 w 750073"/>
              <a:gd name="connsiteY101" fmla="*/ 1649730 h 2498461"/>
              <a:gd name="connsiteX102" fmla="*/ 630908 w 750073"/>
              <a:gd name="connsiteY102" fmla="*/ 1748790 h 2498461"/>
              <a:gd name="connsiteX103" fmla="*/ 608048 w 750073"/>
              <a:gd name="connsiteY103" fmla="*/ 1826895 h 2498461"/>
              <a:gd name="connsiteX104" fmla="*/ 586140 w 750073"/>
              <a:gd name="connsiteY104" fmla="*/ 1853565 h 2498461"/>
              <a:gd name="connsiteX105" fmla="*/ 582330 w 750073"/>
              <a:gd name="connsiteY105" fmla="*/ 1909762 h 2498461"/>
              <a:gd name="connsiteX106" fmla="*/ 565185 w 750073"/>
              <a:gd name="connsiteY106" fmla="*/ 2065972 h 2498461"/>
              <a:gd name="connsiteX107" fmla="*/ 557565 w 750073"/>
              <a:gd name="connsiteY107" fmla="*/ 2159317 h 2498461"/>
              <a:gd name="connsiteX108" fmla="*/ 561375 w 750073"/>
              <a:gd name="connsiteY108" fmla="*/ 2228850 h 2498461"/>
              <a:gd name="connsiteX109" fmla="*/ 574710 w 750073"/>
              <a:gd name="connsiteY109" fmla="*/ 2263140 h 2498461"/>
              <a:gd name="connsiteX110" fmla="*/ 567090 w 750073"/>
              <a:gd name="connsiteY110" fmla="*/ 2307907 h 2498461"/>
              <a:gd name="connsiteX111" fmla="*/ 734730 w 750073"/>
              <a:gd name="connsiteY111" fmla="*/ 2434590 h 2498461"/>
              <a:gd name="connsiteX112" fmla="*/ 740445 w 750073"/>
              <a:gd name="connsiteY112" fmla="*/ 2486977 h 2498461"/>
              <a:gd name="connsiteX113" fmla="*/ 319440 w 750073"/>
              <a:gd name="connsiteY113" fmla="*/ 2458402 h 2498461"/>
              <a:gd name="connsiteX114" fmla="*/ 213713 w 750073"/>
              <a:gd name="connsiteY114" fmla="*/ 2495550 h 2498461"/>
              <a:gd name="connsiteX115" fmla="*/ 108938 w 750073"/>
              <a:gd name="connsiteY115" fmla="*/ 2422207 h 249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750073" h="2498461">
                <a:moveTo>
                  <a:pt x="412785" y="684847"/>
                </a:moveTo>
                <a:cubicBezTo>
                  <a:pt x="441360" y="715327"/>
                  <a:pt x="438503" y="722947"/>
                  <a:pt x="433740" y="744855"/>
                </a:cubicBezTo>
                <a:cubicBezTo>
                  <a:pt x="448980" y="741997"/>
                  <a:pt x="454695" y="711517"/>
                  <a:pt x="437550" y="699135"/>
                </a:cubicBezTo>
                <a:lnTo>
                  <a:pt x="412785" y="684847"/>
                </a:lnTo>
                <a:lnTo>
                  <a:pt x="412785" y="684847"/>
                </a:lnTo>
                <a:lnTo>
                  <a:pt x="412785" y="684847"/>
                </a:lnTo>
                <a:close/>
                <a:moveTo>
                  <a:pt x="439455" y="2425065"/>
                </a:moveTo>
                <a:cubicBezTo>
                  <a:pt x="420405" y="2414587"/>
                  <a:pt x="434693" y="2377440"/>
                  <a:pt x="435645" y="2358390"/>
                </a:cubicBezTo>
                <a:cubicBezTo>
                  <a:pt x="438503" y="2348865"/>
                  <a:pt x="423263" y="2337435"/>
                  <a:pt x="428978" y="2328862"/>
                </a:cubicBezTo>
                <a:cubicBezTo>
                  <a:pt x="448980" y="2302192"/>
                  <a:pt x="409928" y="2278380"/>
                  <a:pt x="440408" y="2257425"/>
                </a:cubicBezTo>
                <a:cubicBezTo>
                  <a:pt x="449933" y="2247900"/>
                  <a:pt x="422310" y="2235517"/>
                  <a:pt x="421358" y="2197417"/>
                </a:cubicBezTo>
                <a:cubicBezTo>
                  <a:pt x="426120" y="2133600"/>
                  <a:pt x="410880" y="1971675"/>
                  <a:pt x="421358" y="1919287"/>
                </a:cubicBezTo>
                <a:cubicBezTo>
                  <a:pt x="431835" y="1868805"/>
                  <a:pt x="437550" y="1804987"/>
                  <a:pt x="452790" y="1766887"/>
                </a:cubicBezTo>
                <a:cubicBezTo>
                  <a:pt x="457553" y="1747837"/>
                  <a:pt x="440408" y="1742122"/>
                  <a:pt x="438503" y="1723072"/>
                </a:cubicBezTo>
                <a:cubicBezTo>
                  <a:pt x="437550" y="1706880"/>
                  <a:pt x="462315" y="1700212"/>
                  <a:pt x="448028" y="1686877"/>
                </a:cubicBezTo>
                <a:cubicBezTo>
                  <a:pt x="432788" y="1663065"/>
                  <a:pt x="458505" y="1627822"/>
                  <a:pt x="446123" y="1610677"/>
                </a:cubicBezTo>
                <a:cubicBezTo>
                  <a:pt x="417548" y="1566862"/>
                  <a:pt x="438503" y="1465897"/>
                  <a:pt x="398498" y="1469707"/>
                </a:cubicBezTo>
                <a:cubicBezTo>
                  <a:pt x="371828" y="1471612"/>
                  <a:pt x="367065" y="1616392"/>
                  <a:pt x="320393" y="1752600"/>
                </a:cubicBezTo>
                <a:cubicBezTo>
                  <a:pt x="311820" y="1771650"/>
                  <a:pt x="323250" y="1784032"/>
                  <a:pt x="319440" y="1802130"/>
                </a:cubicBezTo>
                <a:cubicBezTo>
                  <a:pt x="310868" y="1820227"/>
                  <a:pt x="297533" y="1821180"/>
                  <a:pt x="294675" y="1835467"/>
                </a:cubicBezTo>
                <a:cubicBezTo>
                  <a:pt x="288960" y="1843087"/>
                  <a:pt x="291818" y="1847850"/>
                  <a:pt x="297533" y="1860232"/>
                </a:cubicBezTo>
                <a:cubicBezTo>
                  <a:pt x="301343" y="1872615"/>
                  <a:pt x="277530" y="1880235"/>
                  <a:pt x="280388" y="1897380"/>
                </a:cubicBezTo>
                <a:cubicBezTo>
                  <a:pt x="288008" y="1958340"/>
                  <a:pt x="261338" y="2092642"/>
                  <a:pt x="239430" y="2160270"/>
                </a:cubicBezTo>
                <a:cubicBezTo>
                  <a:pt x="231810" y="2178367"/>
                  <a:pt x="252765" y="2236470"/>
                  <a:pt x="244193" y="2273617"/>
                </a:cubicBezTo>
                <a:cubicBezTo>
                  <a:pt x="227048" y="2307907"/>
                  <a:pt x="224190" y="2346007"/>
                  <a:pt x="228953" y="2368867"/>
                </a:cubicBezTo>
                <a:cubicBezTo>
                  <a:pt x="265148" y="2412682"/>
                  <a:pt x="270863" y="2418397"/>
                  <a:pt x="318488" y="2458402"/>
                </a:cubicBezTo>
                <a:moveTo>
                  <a:pt x="741398" y="2486977"/>
                </a:moveTo>
                <a:cubicBezTo>
                  <a:pt x="718538" y="2495550"/>
                  <a:pt x="650910" y="2489835"/>
                  <a:pt x="593760" y="2483167"/>
                </a:cubicBezTo>
                <a:cubicBezTo>
                  <a:pt x="532800" y="2473642"/>
                  <a:pt x="499463" y="2450782"/>
                  <a:pt x="439455" y="2425065"/>
                </a:cubicBezTo>
                <a:moveTo>
                  <a:pt x="108938" y="2421255"/>
                </a:moveTo>
                <a:cubicBezTo>
                  <a:pt x="106080" y="2404110"/>
                  <a:pt x="136560" y="2374582"/>
                  <a:pt x="130845" y="2358390"/>
                </a:cubicBezTo>
                <a:cubicBezTo>
                  <a:pt x="118463" y="2330767"/>
                  <a:pt x="118463" y="2314575"/>
                  <a:pt x="106080" y="2281237"/>
                </a:cubicBezTo>
                <a:cubicBezTo>
                  <a:pt x="98460" y="2246947"/>
                  <a:pt x="127035" y="2159317"/>
                  <a:pt x="118463" y="2125980"/>
                </a:cubicBezTo>
                <a:cubicBezTo>
                  <a:pt x="96555" y="2035492"/>
                  <a:pt x="102270" y="1866900"/>
                  <a:pt x="145133" y="1771650"/>
                </a:cubicBezTo>
                <a:cubicBezTo>
                  <a:pt x="153705" y="1757362"/>
                  <a:pt x="136560" y="1736407"/>
                  <a:pt x="156563" y="1721167"/>
                </a:cubicBezTo>
                <a:cubicBezTo>
                  <a:pt x="170850" y="1712595"/>
                  <a:pt x="141323" y="1682115"/>
                  <a:pt x="161325" y="1656397"/>
                </a:cubicBezTo>
                <a:cubicBezTo>
                  <a:pt x="167993" y="1649730"/>
                  <a:pt x="142275" y="1634490"/>
                  <a:pt x="158468" y="1599247"/>
                </a:cubicBezTo>
                <a:cubicBezTo>
                  <a:pt x="162278" y="1578292"/>
                  <a:pt x="124178" y="1539240"/>
                  <a:pt x="137513" y="1461135"/>
                </a:cubicBezTo>
                <a:cubicBezTo>
                  <a:pt x="140370" y="1443037"/>
                  <a:pt x="96555" y="1443037"/>
                  <a:pt x="117510" y="1376362"/>
                </a:cubicBezTo>
                <a:cubicBezTo>
                  <a:pt x="125130" y="1342072"/>
                  <a:pt x="74648" y="1355407"/>
                  <a:pt x="70838" y="1317307"/>
                </a:cubicBezTo>
                <a:cubicBezTo>
                  <a:pt x="74648" y="1256347"/>
                  <a:pt x="94650" y="1087755"/>
                  <a:pt x="107985" y="987742"/>
                </a:cubicBezTo>
                <a:lnTo>
                  <a:pt x="112748" y="957262"/>
                </a:lnTo>
                <a:lnTo>
                  <a:pt x="112748" y="952500"/>
                </a:lnTo>
                <a:lnTo>
                  <a:pt x="101318" y="935355"/>
                </a:lnTo>
                <a:lnTo>
                  <a:pt x="112748" y="880110"/>
                </a:lnTo>
                <a:lnTo>
                  <a:pt x="84173" y="822960"/>
                </a:lnTo>
                <a:cubicBezTo>
                  <a:pt x="79410" y="808672"/>
                  <a:pt x="77505" y="804862"/>
                  <a:pt x="69885" y="785812"/>
                </a:cubicBezTo>
                <a:cubicBezTo>
                  <a:pt x="70838" y="768667"/>
                  <a:pt x="67980" y="768667"/>
                  <a:pt x="73695" y="747712"/>
                </a:cubicBezTo>
                <a:lnTo>
                  <a:pt x="61313" y="739140"/>
                </a:lnTo>
                <a:cubicBezTo>
                  <a:pt x="57503" y="721995"/>
                  <a:pt x="62265" y="715327"/>
                  <a:pt x="48930" y="682942"/>
                </a:cubicBezTo>
                <a:cubicBezTo>
                  <a:pt x="38453" y="660082"/>
                  <a:pt x="24165" y="640080"/>
                  <a:pt x="12735" y="598170"/>
                </a:cubicBezTo>
                <a:cubicBezTo>
                  <a:pt x="4163" y="565785"/>
                  <a:pt x="12735" y="551497"/>
                  <a:pt x="2258" y="515302"/>
                </a:cubicBezTo>
                <a:cubicBezTo>
                  <a:pt x="2258" y="468630"/>
                  <a:pt x="-9172" y="466725"/>
                  <a:pt x="19403" y="411480"/>
                </a:cubicBezTo>
                <a:cubicBezTo>
                  <a:pt x="45120" y="386715"/>
                  <a:pt x="103223" y="366712"/>
                  <a:pt x="152753" y="353377"/>
                </a:cubicBezTo>
                <a:cubicBezTo>
                  <a:pt x="190853" y="343852"/>
                  <a:pt x="214665" y="289560"/>
                  <a:pt x="222285" y="291465"/>
                </a:cubicBezTo>
                <a:cubicBezTo>
                  <a:pt x="223238" y="291465"/>
                  <a:pt x="223238" y="292417"/>
                  <a:pt x="224190" y="292417"/>
                </a:cubicBezTo>
                <a:cubicBezTo>
                  <a:pt x="218475" y="308610"/>
                  <a:pt x="293723" y="390525"/>
                  <a:pt x="342300" y="444817"/>
                </a:cubicBezTo>
                <a:cubicBezTo>
                  <a:pt x="336585" y="429577"/>
                  <a:pt x="336585" y="425767"/>
                  <a:pt x="307058" y="403860"/>
                </a:cubicBezTo>
                <a:lnTo>
                  <a:pt x="354683" y="360997"/>
                </a:lnTo>
                <a:lnTo>
                  <a:pt x="357540" y="360997"/>
                </a:lnTo>
                <a:cubicBezTo>
                  <a:pt x="348968" y="355282"/>
                  <a:pt x="340395" y="352425"/>
                  <a:pt x="332775" y="348615"/>
                </a:cubicBezTo>
                <a:cubicBezTo>
                  <a:pt x="313725" y="349567"/>
                  <a:pt x="304200" y="359092"/>
                  <a:pt x="267053" y="320040"/>
                </a:cubicBezTo>
                <a:cubicBezTo>
                  <a:pt x="254670" y="307657"/>
                  <a:pt x="243240" y="299085"/>
                  <a:pt x="232763" y="281940"/>
                </a:cubicBezTo>
                <a:cubicBezTo>
                  <a:pt x="219428" y="262890"/>
                  <a:pt x="217523" y="240030"/>
                  <a:pt x="209903" y="219075"/>
                </a:cubicBezTo>
                <a:cubicBezTo>
                  <a:pt x="205140" y="221932"/>
                  <a:pt x="201330" y="227647"/>
                  <a:pt x="195615" y="228600"/>
                </a:cubicBezTo>
                <a:cubicBezTo>
                  <a:pt x="186090" y="229552"/>
                  <a:pt x="170850" y="191452"/>
                  <a:pt x="168945" y="163830"/>
                </a:cubicBezTo>
                <a:cubicBezTo>
                  <a:pt x="167993" y="143827"/>
                  <a:pt x="176565" y="148590"/>
                  <a:pt x="185138" y="148590"/>
                </a:cubicBezTo>
                <a:cubicBezTo>
                  <a:pt x="168945" y="65722"/>
                  <a:pt x="211808" y="4762"/>
                  <a:pt x="304200" y="0"/>
                </a:cubicBezTo>
                <a:lnTo>
                  <a:pt x="304200" y="0"/>
                </a:lnTo>
                <a:cubicBezTo>
                  <a:pt x="424215" y="1905"/>
                  <a:pt x="426120" y="79057"/>
                  <a:pt x="436598" y="130492"/>
                </a:cubicBezTo>
                <a:cubicBezTo>
                  <a:pt x="462315" y="119062"/>
                  <a:pt x="445170" y="181927"/>
                  <a:pt x="443265" y="194310"/>
                </a:cubicBezTo>
                <a:cubicBezTo>
                  <a:pt x="436598" y="216217"/>
                  <a:pt x="431835" y="212407"/>
                  <a:pt x="424215" y="209550"/>
                </a:cubicBezTo>
                <a:cubicBezTo>
                  <a:pt x="422310" y="247650"/>
                  <a:pt x="424459" y="276800"/>
                  <a:pt x="404456" y="300612"/>
                </a:cubicBezTo>
                <a:cubicBezTo>
                  <a:pt x="393979" y="325694"/>
                  <a:pt x="359128" y="340201"/>
                  <a:pt x="361350" y="360045"/>
                </a:cubicBezTo>
                <a:cubicBezTo>
                  <a:pt x="384210" y="361950"/>
                  <a:pt x="389925" y="394335"/>
                  <a:pt x="405165" y="409575"/>
                </a:cubicBezTo>
                <a:cubicBezTo>
                  <a:pt x="405165" y="410527"/>
                  <a:pt x="406118" y="411480"/>
                  <a:pt x="406118" y="413385"/>
                </a:cubicBezTo>
                <a:lnTo>
                  <a:pt x="388973" y="412432"/>
                </a:lnTo>
                <a:lnTo>
                  <a:pt x="411833" y="454342"/>
                </a:lnTo>
                <a:cubicBezTo>
                  <a:pt x="408023" y="439102"/>
                  <a:pt x="408975" y="427672"/>
                  <a:pt x="405165" y="413385"/>
                </a:cubicBezTo>
                <a:lnTo>
                  <a:pt x="391830" y="379095"/>
                </a:lnTo>
                <a:lnTo>
                  <a:pt x="430750" y="383103"/>
                </a:lnTo>
                <a:cubicBezTo>
                  <a:pt x="478375" y="403106"/>
                  <a:pt x="498510" y="387667"/>
                  <a:pt x="547088" y="403860"/>
                </a:cubicBezTo>
                <a:cubicBezTo>
                  <a:pt x="561375" y="410527"/>
                  <a:pt x="580425" y="408622"/>
                  <a:pt x="589950" y="422910"/>
                </a:cubicBezTo>
                <a:cubicBezTo>
                  <a:pt x="606143" y="439102"/>
                  <a:pt x="607095" y="478155"/>
                  <a:pt x="612810" y="493395"/>
                </a:cubicBezTo>
                <a:cubicBezTo>
                  <a:pt x="622335" y="506730"/>
                  <a:pt x="623288" y="506730"/>
                  <a:pt x="628050" y="512445"/>
                </a:cubicBezTo>
                <a:cubicBezTo>
                  <a:pt x="628050" y="521970"/>
                  <a:pt x="628050" y="531495"/>
                  <a:pt x="627098" y="541972"/>
                </a:cubicBezTo>
                <a:cubicBezTo>
                  <a:pt x="633765" y="552450"/>
                  <a:pt x="629003" y="546735"/>
                  <a:pt x="636623" y="553402"/>
                </a:cubicBezTo>
                <a:lnTo>
                  <a:pt x="633765" y="565785"/>
                </a:lnTo>
                <a:cubicBezTo>
                  <a:pt x="639480" y="568642"/>
                  <a:pt x="641385" y="565785"/>
                  <a:pt x="648053" y="573405"/>
                </a:cubicBezTo>
                <a:cubicBezTo>
                  <a:pt x="652815" y="581025"/>
                  <a:pt x="647100" y="589597"/>
                  <a:pt x="647100" y="597217"/>
                </a:cubicBezTo>
                <a:cubicBezTo>
                  <a:pt x="664245" y="604837"/>
                  <a:pt x="692820" y="655320"/>
                  <a:pt x="709965" y="691515"/>
                </a:cubicBezTo>
                <a:lnTo>
                  <a:pt x="736635" y="706755"/>
                </a:lnTo>
                <a:cubicBezTo>
                  <a:pt x="745208" y="733425"/>
                  <a:pt x="750923" y="744855"/>
                  <a:pt x="749970" y="783907"/>
                </a:cubicBezTo>
                <a:cubicBezTo>
                  <a:pt x="732825" y="822960"/>
                  <a:pt x="729968" y="847725"/>
                  <a:pt x="670913" y="860107"/>
                </a:cubicBezTo>
                <a:lnTo>
                  <a:pt x="596618" y="861060"/>
                </a:lnTo>
                <a:cubicBezTo>
                  <a:pt x="583283" y="858202"/>
                  <a:pt x="588045" y="859155"/>
                  <a:pt x="577568" y="849630"/>
                </a:cubicBezTo>
                <a:lnTo>
                  <a:pt x="573758" y="878205"/>
                </a:lnTo>
                <a:lnTo>
                  <a:pt x="579473" y="944880"/>
                </a:lnTo>
                <a:cubicBezTo>
                  <a:pt x="594713" y="1013460"/>
                  <a:pt x="663293" y="1202055"/>
                  <a:pt x="698535" y="1316355"/>
                </a:cubicBezTo>
                <a:cubicBezTo>
                  <a:pt x="707108" y="1343025"/>
                  <a:pt x="668055" y="1327785"/>
                  <a:pt x="635670" y="1348740"/>
                </a:cubicBezTo>
                <a:cubicBezTo>
                  <a:pt x="647100" y="1411605"/>
                  <a:pt x="642338" y="1436370"/>
                  <a:pt x="642338" y="1503045"/>
                </a:cubicBezTo>
                <a:cubicBezTo>
                  <a:pt x="642338" y="1561147"/>
                  <a:pt x="645195" y="1609725"/>
                  <a:pt x="637575" y="1649730"/>
                </a:cubicBezTo>
                <a:cubicBezTo>
                  <a:pt x="625193" y="1667827"/>
                  <a:pt x="641385" y="1713547"/>
                  <a:pt x="630908" y="1748790"/>
                </a:cubicBezTo>
                <a:cubicBezTo>
                  <a:pt x="617573" y="1784985"/>
                  <a:pt x="613763" y="1787842"/>
                  <a:pt x="608048" y="1826895"/>
                </a:cubicBezTo>
                <a:cubicBezTo>
                  <a:pt x="606143" y="1837372"/>
                  <a:pt x="582330" y="1843087"/>
                  <a:pt x="586140" y="1853565"/>
                </a:cubicBezTo>
                <a:cubicBezTo>
                  <a:pt x="605190" y="1889760"/>
                  <a:pt x="578520" y="1894522"/>
                  <a:pt x="582330" y="1909762"/>
                </a:cubicBezTo>
                <a:cubicBezTo>
                  <a:pt x="589950" y="1950720"/>
                  <a:pt x="570900" y="2025967"/>
                  <a:pt x="565185" y="2065972"/>
                </a:cubicBezTo>
                <a:cubicBezTo>
                  <a:pt x="554708" y="2108835"/>
                  <a:pt x="551850" y="2133600"/>
                  <a:pt x="557565" y="2159317"/>
                </a:cubicBezTo>
                <a:cubicBezTo>
                  <a:pt x="569948" y="2185035"/>
                  <a:pt x="571853" y="2205037"/>
                  <a:pt x="561375" y="2228850"/>
                </a:cubicBezTo>
                <a:cubicBezTo>
                  <a:pt x="553755" y="2245042"/>
                  <a:pt x="556613" y="2254567"/>
                  <a:pt x="574710" y="2263140"/>
                </a:cubicBezTo>
                <a:cubicBezTo>
                  <a:pt x="583283" y="2269807"/>
                  <a:pt x="592808" y="2273617"/>
                  <a:pt x="567090" y="2307907"/>
                </a:cubicBezTo>
                <a:cubicBezTo>
                  <a:pt x="550898" y="2330767"/>
                  <a:pt x="649005" y="2381250"/>
                  <a:pt x="734730" y="2434590"/>
                </a:cubicBezTo>
                <a:cubicBezTo>
                  <a:pt x="749970" y="2446020"/>
                  <a:pt x="754733" y="2475547"/>
                  <a:pt x="740445" y="2486977"/>
                </a:cubicBezTo>
                <a:moveTo>
                  <a:pt x="319440" y="2458402"/>
                </a:moveTo>
                <a:cubicBezTo>
                  <a:pt x="356588" y="2486977"/>
                  <a:pt x="311820" y="2506027"/>
                  <a:pt x="213713" y="2495550"/>
                </a:cubicBezTo>
                <a:cubicBezTo>
                  <a:pt x="166088" y="2479357"/>
                  <a:pt x="120368" y="2465070"/>
                  <a:pt x="108938" y="2422207"/>
                </a:cubicBezTo>
              </a:path>
            </a:pathLst>
          </a:custGeom>
          <a:solidFill>
            <a:schemeClr val="bg1"/>
          </a:solidFill>
          <a:ln w="38100"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ndParaRPr>
          </a:p>
        </p:txBody>
      </p:sp>
      <p:sp>
        <p:nvSpPr>
          <p:cNvPr id="13" name="Double Bracket 4"/>
          <p:cNvSpPr/>
          <p:nvPr/>
        </p:nvSpPr>
        <p:spPr>
          <a:xfrm>
            <a:off x="1403215" y="1499316"/>
            <a:ext cx="6102678" cy="2754306"/>
          </a:xfrm>
          <a:prstGeom prst="bracketPair">
            <a:avLst/>
          </a:prstGeom>
          <a:ln w="762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2400" b="1" cap="all" dirty="0">
                <a:solidFill>
                  <a:schemeClr val="accent2"/>
                </a:solidFill>
              </a:rPr>
              <a:t> </a:t>
            </a:r>
            <a:r>
              <a:rPr lang="zh-TW" altLang="en-US" sz="4500" b="1" cap="all" dirty="0">
                <a:solidFill>
                  <a:schemeClr val="accent2"/>
                </a:solidFill>
                <a:latin typeface="YouYuan" panose="02010509060101010101" pitchFamily="49" charset="-122"/>
                <a:ea typeface="YouYuan" panose="02010509060101010101" pitchFamily="49" charset="-122"/>
              </a:rPr>
              <a:t>前言</a:t>
            </a:r>
            <a:endParaRPr lang="en-US" sz="2400" b="1" cap="all" dirty="0">
              <a:solidFill>
                <a:schemeClr val="accent2"/>
              </a:solidFill>
              <a:latin typeface="YouYuan" panose="02010509060101010101" pitchFamily="49" charset="-122"/>
              <a:ea typeface="YouYuan" panose="02010509060101010101" pitchFamily="49" charset="-122"/>
            </a:endParaRPr>
          </a:p>
          <a:p>
            <a:pPr algn="ctr"/>
            <a:endParaRPr lang="en-US" sz="1350" cap="all" dirty="0">
              <a:solidFill>
                <a:schemeClr val="accent2"/>
              </a:solidFill>
            </a:endParaRPr>
          </a:p>
          <a:p>
            <a:r>
              <a:rPr lang="zh-TW" altLang="en-US" dirty="0">
                <a:solidFill>
                  <a:schemeClr val="accent2">
                    <a:lumMod val="75000"/>
                  </a:schemeClr>
                </a:solidFill>
                <a:latin typeface="標楷體" panose="03000509000000000000" pitchFamily="65" charset="-120"/>
                <a:ea typeface="標楷體" panose="03000509000000000000" pitchFamily="65" charset="-120"/>
              </a:rPr>
              <a:t>如果你是公務員，可能會想瞭解下列問題：</a:t>
            </a:r>
            <a:endParaRPr lang="en-US" altLang="zh-TW" dirty="0">
              <a:solidFill>
                <a:schemeClr val="accent2">
                  <a:lumMod val="75000"/>
                </a:schemeClr>
              </a:solidFill>
              <a:latin typeface="標楷體" panose="03000509000000000000" pitchFamily="65" charset="-120"/>
              <a:ea typeface="標楷體" panose="03000509000000000000" pitchFamily="65" charset="-120"/>
            </a:endParaRPr>
          </a:p>
          <a:p>
            <a:r>
              <a:rPr lang="zh-TW" altLang="en-US" dirty="0">
                <a:solidFill>
                  <a:schemeClr val="accent2">
                    <a:lumMod val="75000"/>
                  </a:schemeClr>
                </a:solidFill>
                <a:latin typeface="標楷體" panose="03000509000000000000" pitchFamily="65" charset="-120"/>
                <a:ea typeface="標楷體" panose="03000509000000000000" pitchFamily="65" charset="-120"/>
              </a:rPr>
              <a:t>家人想去中國大陸觀光，我能不能一起去？機關指派我 去中國大陸出差，我要跟哪個單位提出赴陸申請？要經過誰的同意我才能去？去了以後要注意什麼？公務員赴陸到底有哪些規定及注意事項？就在此為您詳細說分明吧！</a:t>
            </a:r>
            <a:endParaRPr lang="en-US" cap="all" dirty="0">
              <a:solidFill>
                <a:schemeClr val="accent2">
                  <a:lumMod val="75000"/>
                </a:schemeClr>
              </a:solidFill>
              <a:latin typeface="標楷體" panose="03000509000000000000" pitchFamily="65" charset="-120"/>
              <a:ea typeface="標楷體" panose="03000509000000000000" pitchFamily="65" charset="-120"/>
            </a:endParaRPr>
          </a:p>
        </p:txBody>
      </p:sp>
      <p:sp>
        <p:nvSpPr>
          <p:cNvPr id="14" name="TextBox 5"/>
          <p:cNvSpPr txBox="1"/>
          <p:nvPr/>
        </p:nvSpPr>
        <p:spPr>
          <a:xfrm>
            <a:off x="2894112" y="851840"/>
            <a:ext cx="1021433" cy="2400657"/>
          </a:xfrm>
          <a:prstGeom prst="rect">
            <a:avLst/>
          </a:prstGeom>
          <a:noFill/>
        </p:spPr>
        <p:txBody>
          <a:bodyPr wrap="none" rtlCol="0">
            <a:spAutoFit/>
          </a:bodyPr>
          <a:lstStyle/>
          <a:p>
            <a:r>
              <a:rPr lang="en-US" sz="15000" b="1" dirty="0">
                <a:solidFill>
                  <a:schemeClr val="accent2"/>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21231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31014" y="311254"/>
            <a:ext cx="5747503" cy="1262814"/>
          </a:xfrm>
          <a:prstGeom prst="rect">
            <a:avLst/>
          </a:prstGeom>
          <a:pattFill prst="pct5">
            <a:fgClr>
              <a:schemeClr val="bg2">
                <a:lumMod val="75000"/>
              </a:schemeClr>
            </a:fgClr>
            <a:bgClr>
              <a:schemeClr val="bg1"/>
            </a:bgClr>
          </a:pattFill>
          <a:ln w="19050">
            <a:solidFill>
              <a:srgbClr val="ECECEC"/>
            </a:solidFill>
          </a:ln>
        </p:spPr>
        <p:style>
          <a:lnRef idx="2">
            <a:schemeClr val="accent1"/>
          </a:lnRef>
          <a:fillRef idx="1">
            <a:schemeClr val="lt1"/>
          </a:fillRef>
          <a:effectRef idx="0">
            <a:schemeClr val="accent1"/>
          </a:effectRef>
          <a:fontRef idx="minor">
            <a:schemeClr val="dk1"/>
          </a:fontRef>
        </p:style>
        <p:txBody>
          <a:bodyPr rtlCol="0" anchor="ctr"/>
          <a:lstStyle/>
          <a:p>
            <a:r>
              <a:rPr lang="zh-TW" altLang="en-US" sz="3200" b="1" dirty="0">
                <a:solidFill>
                  <a:srgbClr val="FF0000"/>
                </a:solidFill>
                <a:latin typeface="FZYaoTi" panose="02010601030101010101" pitchFamily="2" charset="-122"/>
                <a:ea typeface="FZYaoTi" panose="02010601030101010101" pitchFamily="2" charset="-122"/>
              </a:rPr>
              <a:t>我是不是屬於要經過申請核准 </a:t>
            </a:r>
            <a:endParaRPr lang="en-US" altLang="zh-TW" sz="3200" b="1" dirty="0">
              <a:solidFill>
                <a:srgbClr val="FF0000"/>
              </a:solidFill>
              <a:latin typeface="FZYaoTi" panose="02010601030101010101" pitchFamily="2" charset="-122"/>
              <a:ea typeface="FZYaoTi" panose="02010601030101010101" pitchFamily="2" charset="-122"/>
            </a:endParaRPr>
          </a:p>
          <a:p>
            <a:r>
              <a:rPr lang="zh-TW" altLang="en-US" sz="3200" b="1" dirty="0">
                <a:solidFill>
                  <a:srgbClr val="FF0000"/>
                </a:solidFill>
                <a:latin typeface="FZYaoTi" panose="02010601030101010101" pitchFamily="2" charset="-122"/>
                <a:ea typeface="FZYaoTi" panose="02010601030101010101" pitchFamily="2" charset="-122"/>
              </a:rPr>
              <a:t>才能赴陸的「公務員」？</a:t>
            </a:r>
          </a:p>
        </p:txBody>
      </p:sp>
      <p:sp>
        <p:nvSpPr>
          <p:cNvPr id="4" name="文字方塊 3"/>
          <p:cNvSpPr txBox="1"/>
          <p:nvPr/>
        </p:nvSpPr>
        <p:spPr>
          <a:xfrm>
            <a:off x="2031037" y="1957766"/>
            <a:ext cx="9760519" cy="4662815"/>
          </a:xfrm>
          <a:prstGeom prst="rect">
            <a:avLst/>
          </a:prstGeom>
          <a:solidFill>
            <a:srgbClr val="FFFFFF"/>
          </a:solidFill>
          <a:ln>
            <a:noFill/>
          </a:ln>
        </p:spPr>
        <p:txBody>
          <a:bodyPr wrap="square" rtlCol="0">
            <a:spAutoFit/>
          </a:bodyPr>
          <a:lstStyle/>
          <a:p>
            <a:pPr>
              <a:lnSpc>
                <a:spcPct val="150000"/>
              </a:lnSpc>
            </a:pPr>
            <a:r>
              <a:rPr lang="zh-TW" altLang="en-US" dirty="0">
                <a:latin typeface="Microsoft YaHei UI Light" panose="020B0502040204020203" pitchFamily="34" charset="-122"/>
                <a:ea typeface="Microsoft YaHei UI Light" panose="020B0502040204020203" pitchFamily="34" charset="-122"/>
              </a:rPr>
              <a:t>依照公務員赴陸的相關規定</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要經過</a:t>
            </a:r>
            <a:r>
              <a:rPr lang="zh-TW" altLang="en-US" b="1" dirty="0">
                <a:latin typeface="Microsoft YaHei UI Light" panose="020B0502040204020203" pitchFamily="34" charset="-122"/>
                <a:ea typeface="Microsoft YaHei UI Light" panose="020B0502040204020203" pitchFamily="34" charset="-122"/>
              </a:rPr>
              <a:t>申請核准</a:t>
            </a:r>
            <a:r>
              <a:rPr lang="zh-TW" altLang="en-US" dirty="0">
                <a:latin typeface="Microsoft YaHei UI Light" panose="020B0502040204020203" pitchFamily="34" charset="-122"/>
                <a:ea typeface="Microsoft YaHei UI Light" panose="020B0502040204020203" pitchFamily="34" charset="-122"/>
              </a:rPr>
              <a:t>才能赴陸的「公務員」</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是指</a:t>
            </a:r>
            <a:r>
              <a:rPr lang="en-US" altLang="zh-TW" dirty="0">
                <a:latin typeface="Microsoft YaHei UI Light" panose="020B0502040204020203" pitchFamily="34" charset="-122"/>
                <a:ea typeface="Microsoft YaHei UI Light" panose="020B0502040204020203" pitchFamily="34" charset="-122"/>
              </a:rPr>
              <a:t>《</a:t>
            </a:r>
            <a:r>
              <a:rPr lang="zh-TW" altLang="en-US" dirty="0">
                <a:latin typeface="Microsoft YaHei UI Light" panose="020B0502040204020203" pitchFamily="34" charset="-122"/>
                <a:ea typeface="Microsoft YaHei UI Light" panose="020B0502040204020203" pitchFamily="34" charset="-122"/>
              </a:rPr>
              <a:t>公務員服務法</a:t>
            </a:r>
            <a:r>
              <a:rPr lang="en-US" altLang="zh-TW" dirty="0">
                <a:latin typeface="Microsoft YaHei UI Light" panose="020B0502040204020203" pitchFamily="34" charset="-122"/>
                <a:ea typeface="Microsoft YaHei UI Light" panose="020B0502040204020203" pitchFamily="34" charset="-122"/>
              </a:rPr>
              <a:t>》</a:t>
            </a:r>
            <a:r>
              <a:rPr lang="zh-TW" altLang="en-US" dirty="0">
                <a:latin typeface="Microsoft YaHei UI Light" panose="020B0502040204020203" pitchFamily="34" charset="-122"/>
                <a:ea typeface="Microsoft YaHei UI Light" panose="020B0502040204020203" pitchFamily="34" charset="-122"/>
              </a:rPr>
              <a:t>第 </a:t>
            </a:r>
            <a:r>
              <a:rPr lang="en-US" altLang="zh-TW" dirty="0">
                <a:latin typeface="Microsoft YaHei UI Light" panose="020B0502040204020203" pitchFamily="34" charset="-122"/>
                <a:ea typeface="Microsoft YaHei UI Light" panose="020B0502040204020203" pitchFamily="34" charset="-122"/>
              </a:rPr>
              <a:t>24 </a:t>
            </a:r>
            <a:r>
              <a:rPr lang="zh-TW" altLang="en-US" dirty="0">
                <a:latin typeface="Microsoft YaHei UI Light" panose="020B0502040204020203" pitchFamily="34" charset="-122"/>
                <a:ea typeface="Microsoft YaHei UI Light" panose="020B0502040204020203" pitchFamily="34" charset="-122"/>
              </a:rPr>
              <a:t>條規定的人員</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包括</a:t>
            </a:r>
            <a:r>
              <a:rPr lang="zh-TW" altLang="en-US" b="1" dirty="0">
                <a:latin typeface="Microsoft YaHei UI Light" panose="020B0502040204020203" pitchFamily="34" charset="-122"/>
                <a:ea typeface="Microsoft YaHei UI Light" panose="020B0502040204020203" pitchFamily="34" charset="-122"/>
              </a:rPr>
              <a:t>受有俸給的文武職公務員</a:t>
            </a:r>
            <a:r>
              <a:rPr lang="zh-TW" altLang="en-US" b="1" dirty="0">
                <a:latin typeface="+mj-ea"/>
                <a:ea typeface="+mj-ea"/>
              </a:rPr>
              <a:t>，</a:t>
            </a:r>
            <a:r>
              <a:rPr lang="zh-TW" altLang="en-US" b="1" dirty="0">
                <a:latin typeface="Microsoft YaHei UI Light" panose="020B0502040204020203" pitchFamily="34" charset="-122"/>
                <a:ea typeface="Microsoft YaHei UI Light" panose="020B0502040204020203" pitchFamily="34" charset="-122"/>
              </a:rPr>
              <a:t>及其他公營事業機關服務人員</a:t>
            </a:r>
            <a:r>
              <a:rPr lang="zh-TW" altLang="en-US" dirty="0">
                <a:latin typeface="+mj-ea"/>
                <a:ea typeface="+mj-ea"/>
              </a:rPr>
              <a:t>。</a:t>
            </a:r>
            <a:endParaRPr lang="en-US" altLang="zh-TW" dirty="0">
              <a:latin typeface="+mj-ea"/>
              <a:ea typeface="+mj-ea"/>
            </a:endParaRPr>
          </a:p>
          <a:p>
            <a:pPr>
              <a:lnSpc>
                <a:spcPct val="150000"/>
              </a:lnSpc>
            </a:pPr>
            <a:endParaRPr lang="en-US" altLang="zh-TW" dirty="0">
              <a:latin typeface="Microsoft YaHei UI Light" panose="020B0502040204020203" pitchFamily="34" charset="-122"/>
              <a:ea typeface="Microsoft YaHei UI Light" panose="020B0502040204020203" pitchFamily="34" charset="-122"/>
            </a:endParaRPr>
          </a:p>
          <a:p>
            <a:pPr>
              <a:lnSpc>
                <a:spcPct val="150000"/>
              </a:lnSpc>
            </a:pPr>
            <a:r>
              <a:rPr lang="zh-TW" altLang="en-US" dirty="0">
                <a:latin typeface="Microsoft YaHei UI Light" panose="020B0502040204020203" pitchFamily="34" charset="-122"/>
                <a:ea typeface="Microsoft YaHei UI Light" panose="020B0502040204020203" pitchFamily="34" charset="-122"/>
              </a:rPr>
              <a:t>從上開</a:t>
            </a:r>
            <a:r>
              <a:rPr lang="en-US" altLang="zh-TW" dirty="0">
                <a:latin typeface="Microsoft YaHei UI Light" panose="020B0502040204020203" pitchFamily="34" charset="-122"/>
                <a:ea typeface="Microsoft YaHei UI Light" panose="020B0502040204020203" pitchFamily="34" charset="-122"/>
              </a:rPr>
              <a:t>《</a:t>
            </a:r>
            <a:r>
              <a:rPr lang="zh-TW" altLang="en-US" dirty="0">
                <a:latin typeface="Microsoft YaHei UI Light" panose="020B0502040204020203" pitchFamily="34" charset="-122"/>
                <a:ea typeface="Microsoft YaHei UI Light" panose="020B0502040204020203" pitchFamily="34" charset="-122"/>
              </a:rPr>
              <a:t>公務員服務法</a:t>
            </a:r>
            <a:r>
              <a:rPr lang="en-US" altLang="zh-TW" dirty="0">
                <a:latin typeface="Microsoft YaHei UI Light" panose="020B0502040204020203" pitchFamily="34" charset="-122"/>
                <a:ea typeface="Microsoft YaHei UI Light" panose="020B0502040204020203" pitchFamily="34" charset="-122"/>
              </a:rPr>
              <a:t>》</a:t>
            </a:r>
            <a:r>
              <a:rPr lang="zh-TW" altLang="en-US" dirty="0">
                <a:latin typeface="Microsoft YaHei UI Light" panose="020B0502040204020203" pitchFamily="34" charset="-122"/>
                <a:ea typeface="Microsoft YaHei UI Light" panose="020B0502040204020203" pitchFamily="34" charset="-122"/>
              </a:rPr>
              <a:t>第 </a:t>
            </a:r>
            <a:r>
              <a:rPr lang="en-US" altLang="zh-TW" dirty="0">
                <a:latin typeface="Microsoft YaHei UI Light" panose="020B0502040204020203" pitchFamily="34" charset="-122"/>
                <a:ea typeface="Microsoft YaHei UI Light" panose="020B0502040204020203" pitchFamily="34" charset="-122"/>
              </a:rPr>
              <a:t>24 </a:t>
            </a:r>
            <a:r>
              <a:rPr lang="zh-TW" altLang="en-US" dirty="0">
                <a:latin typeface="Microsoft YaHei UI Light" panose="020B0502040204020203" pitchFamily="34" charset="-122"/>
                <a:ea typeface="Microsoft YaHei UI Light" panose="020B0502040204020203" pitchFamily="34" charset="-122"/>
              </a:rPr>
              <a:t>條的定義來看</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似乎只要是領有薪俸的職務都屬於公務員</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但</a:t>
            </a:r>
            <a:endParaRPr lang="en-US" altLang="zh-TW" dirty="0">
              <a:latin typeface="Microsoft YaHei UI Light" panose="020B0502040204020203" pitchFamily="34" charset="-122"/>
              <a:ea typeface="Microsoft YaHei UI Light" panose="020B0502040204020203" pitchFamily="34" charset="-122"/>
            </a:endParaRPr>
          </a:p>
          <a:p>
            <a:pPr>
              <a:lnSpc>
                <a:spcPct val="150000"/>
              </a:lnSpc>
            </a:pPr>
            <a:r>
              <a:rPr lang="zh-TW" altLang="en-US" dirty="0">
                <a:latin typeface="Microsoft YaHei UI Light" panose="020B0502040204020203" pitchFamily="34" charset="-122"/>
                <a:ea typeface="Microsoft YaHei UI Light" panose="020B0502040204020203" pitchFamily="34" charset="-122"/>
              </a:rPr>
              <a:t>依照銓敍部歷來的函釋</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有許多職務</a:t>
            </a:r>
            <a:r>
              <a:rPr lang="zh-TW" altLang="en-US"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Microsoft YaHei UI Light" panose="020B0502040204020203" pitchFamily="34" charset="-122"/>
                <a:ea typeface="Microsoft YaHei UI Light" panose="020B0502040204020203" pitchFamily="34" charset="-122"/>
              </a:rPr>
              <a:t>並非屬</a:t>
            </a:r>
            <a:r>
              <a:rPr lang="en-US" altLang="zh-TW"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Microsoft YaHei UI Light" panose="020B0502040204020203" pitchFamily="34" charset="-122"/>
                <a:ea typeface="Microsoft YaHei UI Light" panose="020B0502040204020203" pitchFamily="34" charset="-122"/>
              </a:rPr>
              <a:t>《</a:t>
            </a:r>
            <a:r>
              <a:rPr lang="zh-TW" altLang="en-US"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Microsoft YaHei UI Light" panose="020B0502040204020203" pitchFamily="34" charset="-122"/>
                <a:ea typeface="Microsoft YaHei UI Light" panose="020B0502040204020203" pitchFamily="34" charset="-122"/>
              </a:rPr>
              <a:t>公務員服務法</a:t>
            </a:r>
            <a:r>
              <a:rPr lang="en-US" altLang="zh-TW"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Microsoft YaHei UI Light" panose="020B0502040204020203" pitchFamily="34" charset="-122"/>
                <a:ea typeface="Microsoft YaHei UI Light" panose="020B0502040204020203" pitchFamily="34" charset="-122"/>
              </a:rPr>
              <a:t>》</a:t>
            </a:r>
            <a:r>
              <a:rPr lang="zh-TW" altLang="en-US"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Microsoft YaHei UI Light" panose="020B0502040204020203" pitchFamily="34" charset="-122"/>
                <a:ea typeface="Microsoft YaHei UI Light" panose="020B0502040204020203" pitchFamily="34" charset="-122"/>
              </a:rPr>
              <a:t>第 </a:t>
            </a:r>
            <a:r>
              <a:rPr lang="en-US" altLang="zh-TW"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Microsoft YaHei UI Light" panose="020B0502040204020203" pitchFamily="34" charset="-122"/>
                <a:ea typeface="Microsoft YaHei UI Light" panose="020B0502040204020203" pitchFamily="34" charset="-122"/>
              </a:rPr>
              <a:t>24 </a:t>
            </a:r>
            <a:r>
              <a:rPr lang="zh-TW" altLang="en-US"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latin typeface="Microsoft YaHei UI Light" panose="020B0502040204020203" pitchFamily="34" charset="-122"/>
                <a:ea typeface="Microsoft YaHei UI Light" panose="020B0502040204020203" pitchFamily="34" charset="-122"/>
              </a:rPr>
              <a:t>條的「公務員」</a:t>
            </a:r>
            <a:r>
              <a:rPr lang="zh-TW" altLang="en-US" dirty="0">
                <a:latin typeface="Microsoft YaHei UI Light" panose="020B0502040204020203" pitchFamily="34" charset="-122"/>
                <a:ea typeface="Microsoft YaHei UI Light" panose="020B0502040204020203" pitchFamily="34" charset="-122"/>
              </a:rPr>
              <a:t>範疇</a:t>
            </a:r>
            <a:r>
              <a:rPr lang="zh-TW" altLang="en-US" dirty="0">
                <a:latin typeface="+mj-ea"/>
                <a:ea typeface="+mj-ea"/>
              </a:rPr>
              <a:t>：</a:t>
            </a:r>
            <a:endParaRPr lang="en-US" altLang="zh-TW" dirty="0">
              <a:latin typeface="+mj-ea"/>
              <a:ea typeface="+mj-ea"/>
            </a:endParaRPr>
          </a:p>
          <a:p>
            <a:pPr>
              <a:lnSpc>
                <a:spcPct val="150000"/>
              </a:lnSpc>
            </a:pPr>
            <a:r>
              <a:rPr lang="zh-TW" altLang="en-US" dirty="0">
                <a:latin typeface="Microsoft YaHei UI Light" panose="020B0502040204020203" pitchFamily="34" charset="-122"/>
                <a:ea typeface="Microsoft YaHei UI Light" panose="020B0502040204020203" pitchFamily="34" charset="-122"/>
                <a:sym typeface="Wingdings" panose="05000000000000000000" pitchFamily="2" charset="2"/>
              </a:rPr>
              <a:t> </a:t>
            </a:r>
            <a:r>
              <a:rPr lang="zh-TW" altLang="en-US" dirty="0">
                <a:solidFill>
                  <a:srgbClr val="990033">
                    <a:alpha val="80000"/>
                  </a:srgbClr>
                </a:solidFill>
                <a:latin typeface="Microsoft YaHei UI Light" panose="020B0502040204020203" pitchFamily="34" charset="-122"/>
                <a:ea typeface="Microsoft YaHei UI Light" panose="020B0502040204020203" pitchFamily="34" charset="-122"/>
              </a:rPr>
              <a:t>各級民意代表（立委</a:t>
            </a:r>
            <a:r>
              <a:rPr lang="zh-TW" altLang="en-US" dirty="0">
                <a:solidFill>
                  <a:srgbClr val="990033">
                    <a:alpha val="80000"/>
                  </a:srgbClr>
                </a:solidFill>
                <a:latin typeface="+mj-ea"/>
                <a:ea typeface="+mj-ea"/>
              </a:rPr>
              <a:t>、</a:t>
            </a:r>
            <a:r>
              <a:rPr lang="zh-TW" altLang="en-US" dirty="0">
                <a:solidFill>
                  <a:srgbClr val="990033">
                    <a:alpha val="80000"/>
                  </a:srgbClr>
                </a:solidFill>
                <a:latin typeface="Microsoft YaHei UI Light" panose="020B0502040204020203" pitchFamily="34" charset="-122"/>
                <a:ea typeface="Microsoft YaHei UI Light" panose="020B0502040204020203" pitchFamily="34" charset="-122"/>
              </a:rPr>
              <a:t>議員）</a:t>
            </a:r>
            <a:r>
              <a:rPr lang="zh-TW" altLang="en-US" dirty="0">
                <a:latin typeface="Microsoft YaHei UI Light" panose="020B0502040204020203" pitchFamily="34" charset="-122"/>
                <a:ea typeface="Microsoft YaHei UI Light" panose="020B0502040204020203" pitchFamily="34" charset="-122"/>
                <a:sym typeface="Wingdings 3" panose="05040102010807070707" pitchFamily="18" charset="2"/>
              </a:rPr>
              <a:t></a:t>
            </a:r>
            <a:r>
              <a:rPr lang="zh-TW" altLang="en-US" dirty="0">
                <a:latin typeface="Microsoft YaHei UI Light" panose="020B0502040204020203" pitchFamily="34" charset="-122"/>
                <a:ea typeface="Microsoft YaHei UI Light" panose="020B0502040204020203" pitchFamily="34" charset="-122"/>
              </a:rPr>
              <a:t> 因係選舉產生的民意代表</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並非「公務員」</a:t>
            </a:r>
            <a:r>
              <a:rPr lang="zh-TW" altLang="en-US" dirty="0">
                <a:latin typeface="+mj-ea"/>
                <a:ea typeface="+mj-ea"/>
              </a:rPr>
              <a:t>。</a:t>
            </a:r>
            <a:endParaRPr lang="en-US" altLang="zh-TW" dirty="0">
              <a:latin typeface="+mj-ea"/>
              <a:ea typeface="+mj-ea"/>
            </a:endParaRPr>
          </a:p>
          <a:p>
            <a:pPr>
              <a:lnSpc>
                <a:spcPct val="150000"/>
              </a:lnSpc>
            </a:pPr>
            <a:r>
              <a:rPr lang="zh-TW" altLang="en-US" sz="1600" dirty="0">
                <a:latin typeface="Microsoft YaHei UI Light" panose="020B0502040204020203" pitchFamily="34" charset="-122"/>
                <a:ea typeface="Microsoft YaHei UI Light" panose="020B0502040204020203" pitchFamily="34" charset="-122"/>
              </a:rPr>
              <a:t>② </a:t>
            </a:r>
            <a:r>
              <a:rPr lang="zh-TW" altLang="en-US" dirty="0">
                <a:solidFill>
                  <a:srgbClr val="990033"/>
                </a:solidFill>
                <a:latin typeface="Microsoft YaHei UI Light" panose="020B0502040204020203" pitchFamily="34" charset="-122"/>
                <a:ea typeface="Microsoft YaHei UI Light" panose="020B0502040204020203" pitchFamily="34" charset="-122"/>
              </a:rPr>
              <a:t>各機關（構）技工友（駕駛）及臨時人員</a:t>
            </a:r>
            <a:r>
              <a:rPr lang="zh-TW" altLang="en-US" dirty="0">
                <a:latin typeface="Microsoft YaHei UI Light" panose="020B0502040204020203" pitchFamily="34" charset="-122"/>
                <a:ea typeface="Microsoft YaHei UI Light" panose="020B0502040204020203" pitchFamily="34" charset="-122"/>
                <a:sym typeface="Wingdings 3" panose="05040102010807070707" pitchFamily="18" charset="2"/>
              </a:rPr>
              <a:t> </a:t>
            </a:r>
            <a:r>
              <a:rPr lang="zh-TW" altLang="en-US" dirty="0">
                <a:latin typeface="Microsoft YaHei UI Light" panose="020B0502040204020203" pitchFamily="34" charset="-122"/>
                <a:ea typeface="Microsoft YaHei UI Light" panose="020B0502040204020203" pitchFamily="34" charset="-122"/>
              </a:rPr>
              <a:t>因係依</a:t>
            </a:r>
            <a:r>
              <a:rPr lang="en-US" altLang="zh-TW" dirty="0">
                <a:latin typeface="Microsoft YaHei UI Light" panose="020B0502040204020203" pitchFamily="34" charset="-122"/>
                <a:ea typeface="Microsoft YaHei UI Light" panose="020B0502040204020203" pitchFamily="34" charset="-122"/>
              </a:rPr>
              <a:t>《</a:t>
            </a:r>
            <a:r>
              <a:rPr lang="zh-TW" altLang="en-US" dirty="0">
                <a:latin typeface="Microsoft YaHei UI Light" panose="020B0502040204020203" pitchFamily="34" charset="-122"/>
                <a:ea typeface="Microsoft YaHei UI Light" panose="020B0502040204020203" pitchFamily="34" charset="-122"/>
              </a:rPr>
              <a:t>工友管理要點</a:t>
            </a:r>
            <a:r>
              <a:rPr lang="en-US" altLang="zh-TW" dirty="0">
                <a:latin typeface="Microsoft YaHei UI Light" panose="020B0502040204020203" pitchFamily="34" charset="-122"/>
                <a:ea typeface="Microsoft YaHei UI Light" panose="020B0502040204020203" pitchFamily="34" charset="-122"/>
              </a:rPr>
              <a:t>》</a:t>
            </a:r>
            <a:r>
              <a:rPr lang="zh-TW" altLang="en-US" dirty="0">
                <a:latin typeface="Microsoft YaHei UI Light" panose="020B0502040204020203" pitchFamily="34" charset="-122"/>
                <a:ea typeface="Microsoft YaHei UI Light" panose="020B0502040204020203" pitchFamily="34" charset="-122"/>
              </a:rPr>
              <a:t>等規定僱用</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與公務員      </a:t>
            </a:r>
            <a:endParaRPr lang="en-US" altLang="zh-TW" dirty="0">
              <a:latin typeface="Microsoft YaHei UI Light" panose="020B0502040204020203" pitchFamily="34" charset="-122"/>
              <a:ea typeface="Microsoft YaHei UI Light" panose="020B0502040204020203" pitchFamily="34" charset="-122"/>
            </a:endParaRPr>
          </a:p>
          <a:p>
            <a:pPr>
              <a:lnSpc>
                <a:spcPct val="150000"/>
              </a:lnSpc>
            </a:pPr>
            <a:r>
              <a:rPr lang="zh-TW" altLang="en-US" dirty="0">
                <a:latin typeface="Microsoft YaHei UI Light" panose="020B0502040204020203" pitchFamily="34" charset="-122"/>
                <a:ea typeface="Microsoft YaHei UI Light" panose="020B0502040204020203" pitchFamily="34" charset="-122"/>
              </a:rPr>
              <a:t>    任用法規及方式不同</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亦非「公務員」</a:t>
            </a:r>
            <a:r>
              <a:rPr lang="zh-TW" altLang="en-US" dirty="0">
                <a:latin typeface="+mj-ea"/>
                <a:ea typeface="+mj-ea"/>
              </a:rPr>
              <a:t>。</a:t>
            </a:r>
            <a:r>
              <a:rPr lang="en-US" altLang="zh-TW" dirty="0">
                <a:latin typeface="Microsoft YaHei UI Light" panose="020B0502040204020203" pitchFamily="34" charset="-122"/>
                <a:ea typeface="Microsoft YaHei UI Light" panose="020B0502040204020203" pitchFamily="34" charset="-122"/>
              </a:rPr>
              <a:t> </a:t>
            </a:r>
          </a:p>
          <a:p>
            <a:pPr>
              <a:lnSpc>
                <a:spcPct val="150000"/>
              </a:lnSpc>
            </a:pPr>
            <a:r>
              <a:rPr lang="zh-TW" altLang="en-US" dirty="0">
                <a:latin typeface="Microsoft YaHei UI Light" panose="020B0502040204020203" pitchFamily="34" charset="-122"/>
                <a:ea typeface="Microsoft YaHei UI Light" panose="020B0502040204020203" pitchFamily="34" charset="-122"/>
              </a:rPr>
              <a:t>但各機關（構）的</a:t>
            </a:r>
            <a:r>
              <a:rPr lang="zh-TW" altLang="en-US" b="1" dirty="0">
                <a:ln>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bg2">
                    <a:lumMod val="50000"/>
                  </a:schemeClr>
                </a:solidFill>
                <a:latin typeface="Microsoft YaHei UI Light" panose="020B0502040204020203" pitchFamily="34" charset="-122"/>
                <a:ea typeface="Microsoft YaHei UI Light" panose="020B0502040204020203" pitchFamily="34" charset="-122"/>
              </a:rPr>
              <a:t>約聘僱人員</a:t>
            </a:r>
            <a:r>
              <a:rPr lang="zh-TW" altLang="en-US" dirty="0">
                <a:latin typeface="Microsoft YaHei UI Light" panose="020B0502040204020203" pitchFamily="34" charset="-122"/>
                <a:ea typeface="Microsoft YaHei UI Light" panose="020B0502040204020203" pitchFamily="34" charset="-122"/>
              </a:rPr>
              <a:t>則算是「公務員」</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至於</a:t>
            </a:r>
            <a:r>
              <a:rPr lang="zh-TW" altLang="en-US" b="1" dirty="0">
                <a:ln>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tx1">
                    <a:lumMod val="65000"/>
                    <a:lumOff val="35000"/>
                  </a:schemeClr>
                </a:solidFill>
                <a:latin typeface="Microsoft YaHei UI Light" panose="020B0502040204020203" pitchFamily="34" charset="-122"/>
                <a:ea typeface="Microsoft YaHei UI Light" panose="020B0502040204020203" pitchFamily="34" charset="-122"/>
              </a:rPr>
              <a:t>大學教授或中小學老師</a:t>
            </a:r>
            <a:r>
              <a:rPr lang="zh-TW" altLang="en-US" dirty="0">
                <a:latin typeface="Microsoft YaHei UI Light" panose="020B0502040204020203" pitchFamily="34" charset="-122"/>
                <a:ea typeface="Microsoft YaHei UI Light" panose="020B0502040204020203" pitchFamily="34" charset="-122"/>
              </a:rPr>
              <a:t>只有在</a:t>
            </a:r>
            <a:r>
              <a:rPr lang="zh-TW" altLang="en-US" dirty="0">
                <a:ln>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a:latin typeface="Microsoft YaHei UI Light" panose="020B0502040204020203" pitchFamily="34" charset="-122"/>
                <a:ea typeface="Microsoft YaHei UI Light" panose="020B0502040204020203" pitchFamily="34" charset="-122"/>
              </a:rPr>
              <a:t>公立學校兼有行政職務</a:t>
            </a:r>
            <a:r>
              <a:rPr lang="zh-TW" altLang="en-US" dirty="0">
                <a:latin typeface="Microsoft YaHei UI Light" panose="020B0502040204020203" pitchFamily="34" charset="-122"/>
                <a:ea typeface="Microsoft YaHei UI Light" panose="020B0502040204020203" pitchFamily="34" charset="-122"/>
              </a:rPr>
              <a:t>者才算「公務員」</a:t>
            </a:r>
            <a:r>
              <a:rPr lang="zh-TW" altLang="en-US" dirty="0">
                <a:latin typeface="+mj-ea"/>
                <a:ea typeface="+mj-ea"/>
              </a:rPr>
              <a:t>；</a:t>
            </a:r>
            <a:r>
              <a:rPr lang="zh-TW" altLang="en-US" dirty="0">
                <a:ln>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solidFill>
                  <a:schemeClr val="tx1">
                    <a:lumMod val="65000"/>
                    <a:lumOff val="35000"/>
                  </a:schemeClr>
                </a:solidFill>
                <a:latin typeface="Microsoft YaHei UI Light" panose="020B0502040204020203" pitchFamily="34" charset="-122"/>
                <a:ea typeface="Microsoft YaHei UI Light" panose="020B0502040204020203" pitchFamily="34" charset="-122"/>
              </a:rPr>
              <a:t>公營事業人員</a:t>
            </a:r>
            <a:r>
              <a:rPr lang="zh-TW" altLang="en-US" dirty="0">
                <a:latin typeface="Microsoft YaHei UI Light" panose="020B0502040204020203" pitchFamily="34" charset="-122"/>
                <a:ea typeface="Microsoft YaHei UI Light" panose="020B0502040204020203" pitchFamily="34" charset="-122"/>
              </a:rPr>
              <a:t>原則上算是公務員</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但公營事業的「純勞工」</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就不是公務員</a:t>
            </a:r>
            <a:r>
              <a:rPr lang="zh-TW" altLang="en-US" dirty="0">
                <a:latin typeface="+mj-ea"/>
                <a:ea typeface="+mj-ea"/>
              </a:rPr>
              <a:t>。</a:t>
            </a:r>
          </a:p>
        </p:txBody>
      </p:sp>
      <p:cxnSp>
        <p:nvCxnSpPr>
          <p:cNvPr id="82" name="直線接點 81"/>
          <p:cNvCxnSpPr/>
          <p:nvPr/>
        </p:nvCxnSpPr>
        <p:spPr>
          <a:xfrm>
            <a:off x="2119981" y="3659749"/>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直線接點 82"/>
          <p:cNvCxnSpPr/>
          <p:nvPr/>
        </p:nvCxnSpPr>
        <p:spPr>
          <a:xfrm>
            <a:off x="2119980" y="4047041"/>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a:off x="2119979" y="4483268"/>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a:xfrm>
            <a:off x="2119978" y="4911336"/>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直線接點 85"/>
          <p:cNvCxnSpPr/>
          <p:nvPr/>
        </p:nvCxnSpPr>
        <p:spPr>
          <a:xfrm>
            <a:off x="2119979" y="5297000"/>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a:off x="2119979" y="5709688"/>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a:off x="2041547" y="2428744"/>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a:xfrm>
            <a:off x="2041547" y="2855804"/>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a:xfrm>
            <a:off x="2119978" y="6520833"/>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9" name="직각 삼각형 78"/>
          <p:cNvSpPr/>
          <p:nvPr/>
        </p:nvSpPr>
        <p:spPr>
          <a:xfrm rot="10800000" flipV="1">
            <a:off x="10782926" y="6032665"/>
            <a:ext cx="1409073" cy="825335"/>
          </a:xfrm>
          <a:prstGeom prst="rtTriangle">
            <a:avLst/>
          </a:prstGeom>
          <a:solidFill>
            <a:schemeClr val="tx1">
              <a:lumMod val="65000"/>
              <a:lumOff val="35000"/>
            </a:schemeClr>
          </a:solidFill>
          <a:ln>
            <a:noFill/>
          </a:ln>
          <a:effectLst>
            <a:innerShdw dist="292100" dir="16200000">
              <a:srgbClr val="87540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8" name="그룹 7"/>
          <p:cNvGrpSpPr/>
          <p:nvPr/>
        </p:nvGrpSpPr>
        <p:grpSpPr>
          <a:xfrm>
            <a:off x="-1" y="0"/>
            <a:ext cx="2946401" cy="2739137"/>
            <a:chOff x="-1" y="0"/>
            <a:chExt cx="4000501" cy="3719087"/>
          </a:xfrm>
        </p:grpSpPr>
        <p:pic>
          <p:nvPicPr>
            <p:cNvPr id="161" name="그림 1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1541" y="1007504"/>
              <a:ext cx="999079" cy="999080"/>
            </a:xfrm>
            <a:prstGeom prst="rect">
              <a:avLst/>
            </a:prstGeom>
            <a:effectLst>
              <a:outerShdw blurRad="76200" dist="12700" dir="2700000" sy="-23000" kx="-800400" algn="bl" rotWithShape="0">
                <a:prstClr val="black">
                  <a:alpha val="20000"/>
                </a:prstClr>
              </a:outerShdw>
            </a:effectLst>
          </p:spPr>
        </p:pic>
        <p:sp>
          <p:nvSpPr>
            <p:cNvPr id="5" name="직각 삼각형 4"/>
            <p:cNvSpPr/>
            <p:nvPr/>
          </p:nvSpPr>
          <p:spPr>
            <a:xfrm flipV="1">
              <a:off x="-1" y="0"/>
              <a:ext cx="4000501" cy="2343211"/>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2" name="Group 4"/>
            <p:cNvGrpSpPr>
              <a:grpSpLocks noChangeAspect="1"/>
            </p:cNvGrpSpPr>
            <p:nvPr/>
          </p:nvGrpSpPr>
          <p:grpSpPr bwMode="auto">
            <a:xfrm>
              <a:off x="539385" y="0"/>
              <a:ext cx="2757273" cy="3074813"/>
              <a:chOff x="1556" y="-824"/>
              <a:chExt cx="3673" cy="4096"/>
            </a:xfrm>
            <a:effectLst>
              <a:outerShdw blurRad="177800" dist="63500" dir="5400000" algn="t" rotWithShape="0">
                <a:prstClr val="black">
                  <a:alpha val="40000"/>
                </a:prstClr>
              </a:outerShdw>
            </a:effectLst>
          </p:grpSpPr>
          <p:sp>
            <p:nvSpPr>
              <p:cNvPr id="6" name="Freeform 5"/>
              <p:cNvSpPr>
                <a:spLocks/>
              </p:cNvSpPr>
              <p:nvPr/>
            </p:nvSpPr>
            <p:spPr bwMode="auto">
              <a:xfrm>
                <a:off x="1624" y="1042"/>
                <a:ext cx="2045" cy="1180"/>
              </a:xfrm>
              <a:custGeom>
                <a:avLst/>
                <a:gdLst>
                  <a:gd name="T0" fmla="*/ 6136 w 6136"/>
                  <a:gd name="T1" fmla="*/ 0 h 3540"/>
                  <a:gd name="T2" fmla="*/ 6048 w 6136"/>
                  <a:gd name="T3" fmla="*/ 236 h 3540"/>
                  <a:gd name="T4" fmla="*/ 457 w 6136"/>
                  <a:gd name="T5" fmla="*/ 3508 h 3540"/>
                  <a:gd name="T6" fmla="*/ 0 w 6136"/>
                  <a:gd name="T7" fmla="*/ 3540 h 3540"/>
                  <a:gd name="T8" fmla="*/ 203 w 6136"/>
                  <a:gd name="T9" fmla="*/ 3283 h 3540"/>
                  <a:gd name="T10" fmla="*/ 5933 w 6136"/>
                  <a:gd name="T11" fmla="*/ 0 h 3540"/>
                  <a:gd name="T12" fmla="*/ 6136 w 6136"/>
                  <a:gd name="T13" fmla="*/ 0 h 3540"/>
                </a:gdLst>
                <a:ahLst/>
                <a:cxnLst>
                  <a:cxn ang="0">
                    <a:pos x="T0" y="T1"/>
                  </a:cxn>
                  <a:cxn ang="0">
                    <a:pos x="T2" y="T3"/>
                  </a:cxn>
                  <a:cxn ang="0">
                    <a:pos x="T4" y="T5"/>
                  </a:cxn>
                  <a:cxn ang="0">
                    <a:pos x="T6" y="T7"/>
                  </a:cxn>
                  <a:cxn ang="0">
                    <a:pos x="T8" y="T9"/>
                  </a:cxn>
                  <a:cxn ang="0">
                    <a:pos x="T10" y="T11"/>
                  </a:cxn>
                  <a:cxn ang="0">
                    <a:pos x="T12" y="T13"/>
                  </a:cxn>
                </a:cxnLst>
                <a:rect l="0" t="0" r="r" b="b"/>
                <a:pathLst>
                  <a:path w="6136" h="3540">
                    <a:moveTo>
                      <a:pt x="6136" y="0"/>
                    </a:moveTo>
                    <a:lnTo>
                      <a:pt x="6048" y="236"/>
                    </a:lnTo>
                    <a:lnTo>
                      <a:pt x="457" y="3508"/>
                    </a:lnTo>
                    <a:lnTo>
                      <a:pt x="0" y="3540"/>
                    </a:lnTo>
                    <a:lnTo>
                      <a:pt x="203" y="3283"/>
                    </a:lnTo>
                    <a:lnTo>
                      <a:pt x="5933" y="0"/>
                    </a:lnTo>
                    <a:lnTo>
                      <a:pt x="6136" y="0"/>
                    </a:lnTo>
                    <a:close/>
                  </a:path>
                </a:pathLst>
              </a:custGeom>
              <a:solidFill>
                <a:srgbClr val="3B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6"/>
              <p:cNvSpPr>
                <a:spLocks/>
              </p:cNvSpPr>
              <p:nvPr/>
            </p:nvSpPr>
            <p:spPr bwMode="auto">
              <a:xfrm>
                <a:off x="1624" y="1042"/>
                <a:ext cx="3605" cy="2230"/>
              </a:xfrm>
              <a:custGeom>
                <a:avLst/>
                <a:gdLst>
                  <a:gd name="T0" fmla="*/ 10815 w 10816"/>
                  <a:gd name="T1" fmla="*/ 2827 h 6692"/>
                  <a:gd name="T2" fmla="*/ 10814 w 10816"/>
                  <a:gd name="T3" fmla="*/ 2800 h 6692"/>
                  <a:gd name="T4" fmla="*/ 10799 w 10816"/>
                  <a:gd name="T5" fmla="*/ 2746 h 6692"/>
                  <a:gd name="T6" fmla="*/ 10772 w 10816"/>
                  <a:gd name="T7" fmla="*/ 2699 h 6692"/>
                  <a:gd name="T8" fmla="*/ 10731 w 10816"/>
                  <a:gd name="T9" fmla="*/ 2657 h 6692"/>
                  <a:gd name="T10" fmla="*/ 10706 w 10816"/>
                  <a:gd name="T11" fmla="*/ 2640 h 6692"/>
                  <a:gd name="T12" fmla="*/ 6133 w 10816"/>
                  <a:gd name="T13" fmla="*/ 0 h 6692"/>
                  <a:gd name="T14" fmla="*/ 0 w 10816"/>
                  <a:gd name="T15" fmla="*/ 3540 h 6692"/>
                  <a:gd name="T16" fmla="*/ 2 w 10816"/>
                  <a:gd name="T17" fmla="*/ 3593 h 6692"/>
                  <a:gd name="T18" fmla="*/ 15 w 10816"/>
                  <a:gd name="T19" fmla="*/ 3695 h 6692"/>
                  <a:gd name="T20" fmla="*/ 42 w 10816"/>
                  <a:gd name="T21" fmla="*/ 3793 h 6692"/>
                  <a:gd name="T22" fmla="*/ 81 w 10816"/>
                  <a:gd name="T23" fmla="*/ 3887 h 6692"/>
                  <a:gd name="T24" fmla="*/ 131 w 10816"/>
                  <a:gd name="T25" fmla="*/ 3975 h 6692"/>
                  <a:gd name="T26" fmla="*/ 193 w 10816"/>
                  <a:gd name="T27" fmla="*/ 4055 h 6692"/>
                  <a:gd name="T28" fmla="*/ 265 w 10816"/>
                  <a:gd name="T29" fmla="*/ 4127 h 6692"/>
                  <a:gd name="T30" fmla="*/ 346 w 10816"/>
                  <a:gd name="T31" fmla="*/ 4191 h 6692"/>
                  <a:gd name="T32" fmla="*/ 391 w 10816"/>
                  <a:gd name="T33" fmla="*/ 4217 h 6692"/>
                  <a:gd name="T34" fmla="*/ 4480 w 10816"/>
                  <a:gd name="T35" fmla="*/ 6579 h 6692"/>
                  <a:gd name="T36" fmla="*/ 4530 w 10816"/>
                  <a:gd name="T37" fmla="*/ 6606 h 6692"/>
                  <a:gd name="T38" fmla="*/ 4634 w 10816"/>
                  <a:gd name="T39" fmla="*/ 6649 h 6692"/>
                  <a:gd name="T40" fmla="*/ 4742 w 10816"/>
                  <a:gd name="T41" fmla="*/ 6678 h 6692"/>
                  <a:gd name="T42" fmla="*/ 4851 w 10816"/>
                  <a:gd name="T43" fmla="*/ 6692 h 6692"/>
                  <a:gd name="T44" fmla="*/ 4961 w 10816"/>
                  <a:gd name="T45" fmla="*/ 6692 h 6692"/>
                  <a:gd name="T46" fmla="*/ 5070 w 10816"/>
                  <a:gd name="T47" fmla="*/ 6678 h 6692"/>
                  <a:gd name="T48" fmla="*/ 5178 w 10816"/>
                  <a:gd name="T49" fmla="*/ 6649 h 6692"/>
                  <a:gd name="T50" fmla="*/ 5282 w 10816"/>
                  <a:gd name="T51" fmla="*/ 6606 h 6692"/>
                  <a:gd name="T52" fmla="*/ 5332 w 10816"/>
                  <a:gd name="T53" fmla="*/ 6579 h 6692"/>
                  <a:gd name="T54" fmla="*/ 10366 w 10816"/>
                  <a:gd name="T55" fmla="*/ 3671 h 6692"/>
                  <a:gd name="T56" fmla="*/ 10418 w 10816"/>
                  <a:gd name="T57" fmla="*/ 3641 h 6692"/>
                  <a:gd name="T58" fmla="*/ 10511 w 10816"/>
                  <a:gd name="T59" fmla="*/ 3567 h 6692"/>
                  <a:gd name="T60" fmla="*/ 10595 w 10816"/>
                  <a:gd name="T61" fmla="*/ 3485 h 6692"/>
                  <a:gd name="T62" fmla="*/ 10665 w 10816"/>
                  <a:gd name="T63" fmla="*/ 3391 h 6692"/>
                  <a:gd name="T64" fmla="*/ 10723 w 10816"/>
                  <a:gd name="T65" fmla="*/ 3291 h 6692"/>
                  <a:gd name="T66" fmla="*/ 10769 w 10816"/>
                  <a:gd name="T67" fmla="*/ 3183 h 6692"/>
                  <a:gd name="T68" fmla="*/ 10799 w 10816"/>
                  <a:gd name="T69" fmla="*/ 3069 h 6692"/>
                  <a:gd name="T70" fmla="*/ 10815 w 10816"/>
                  <a:gd name="T71" fmla="*/ 2952 h 6692"/>
                  <a:gd name="T72" fmla="*/ 10816 w 10816"/>
                  <a:gd name="T73" fmla="*/ 2892 h 6692"/>
                  <a:gd name="T74" fmla="*/ 10816 w 10816"/>
                  <a:gd name="T75" fmla="*/ 2827 h 6692"/>
                  <a:gd name="T76" fmla="*/ 10815 w 10816"/>
                  <a:gd name="T77" fmla="*/ 2827 h 6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16" h="6692">
                    <a:moveTo>
                      <a:pt x="10815" y="2827"/>
                    </a:moveTo>
                    <a:lnTo>
                      <a:pt x="10814" y="2800"/>
                    </a:lnTo>
                    <a:lnTo>
                      <a:pt x="10799" y="2746"/>
                    </a:lnTo>
                    <a:lnTo>
                      <a:pt x="10772" y="2699"/>
                    </a:lnTo>
                    <a:lnTo>
                      <a:pt x="10731" y="2657"/>
                    </a:lnTo>
                    <a:lnTo>
                      <a:pt x="10706" y="2640"/>
                    </a:lnTo>
                    <a:lnTo>
                      <a:pt x="6133" y="0"/>
                    </a:lnTo>
                    <a:lnTo>
                      <a:pt x="0" y="3540"/>
                    </a:lnTo>
                    <a:lnTo>
                      <a:pt x="2" y="3593"/>
                    </a:lnTo>
                    <a:lnTo>
                      <a:pt x="15" y="3695"/>
                    </a:lnTo>
                    <a:lnTo>
                      <a:pt x="42" y="3793"/>
                    </a:lnTo>
                    <a:lnTo>
                      <a:pt x="81" y="3887"/>
                    </a:lnTo>
                    <a:lnTo>
                      <a:pt x="131" y="3975"/>
                    </a:lnTo>
                    <a:lnTo>
                      <a:pt x="193" y="4055"/>
                    </a:lnTo>
                    <a:lnTo>
                      <a:pt x="265" y="4127"/>
                    </a:lnTo>
                    <a:lnTo>
                      <a:pt x="346" y="4191"/>
                    </a:lnTo>
                    <a:lnTo>
                      <a:pt x="391" y="4217"/>
                    </a:lnTo>
                    <a:lnTo>
                      <a:pt x="4480" y="6579"/>
                    </a:lnTo>
                    <a:lnTo>
                      <a:pt x="4530" y="6606"/>
                    </a:lnTo>
                    <a:lnTo>
                      <a:pt x="4634" y="6649"/>
                    </a:lnTo>
                    <a:lnTo>
                      <a:pt x="4742" y="6678"/>
                    </a:lnTo>
                    <a:lnTo>
                      <a:pt x="4851" y="6692"/>
                    </a:lnTo>
                    <a:lnTo>
                      <a:pt x="4961" y="6692"/>
                    </a:lnTo>
                    <a:lnTo>
                      <a:pt x="5070" y="6678"/>
                    </a:lnTo>
                    <a:lnTo>
                      <a:pt x="5178" y="6649"/>
                    </a:lnTo>
                    <a:lnTo>
                      <a:pt x="5282" y="6606"/>
                    </a:lnTo>
                    <a:lnTo>
                      <a:pt x="5332" y="6579"/>
                    </a:lnTo>
                    <a:lnTo>
                      <a:pt x="10366" y="3671"/>
                    </a:lnTo>
                    <a:lnTo>
                      <a:pt x="10418" y="3641"/>
                    </a:lnTo>
                    <a:lnTo>
                      <a:pt x="10511" y="3567"/>
                    </a:lnTo>
                    <a:lnTo>
                      <a:pt x="10595" y="3485"/>
                    </a:lnTo>
                    <a:lnTo>
                      <a:pt x="10665" y="3391"/>
                    </a:lnTo>
                    <a:lnTo>
                      <a:pt x="10723" y="3291"/>
                    </a:lnTo>
                    <a:lnTo>
                      <a:pt x="10769" y="3183"/>
                    </a:lnTo>
                    <a:lnTo>
                      <a:pt x="10799" y="3069"/>
                    </a:lnTo>
                    <a:lnTo>
                      <a:pt x="10815" y="2952"/>
                    </a:lnTo>
                    <a:lnTo>
                      <a:pt x="10816" y="2892"/>
                    </a:lnTo>
                    <a:lnTo>
                      <a:pt x="10816" y="2827"/>
                    </a:lnTo>
                    <a:lnTo>
                      <a:pt x="10815" y="2827"/>
                    </a:lnTo>
                    <a:close/>
                  </a:path>
                </a:pathLst>
              </a:custGeom>
              <a:solidFill>
                <a:srgbClr val="DE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7"/>
              <p:cNvSpPr>
                <a:spLocks/>
              </p:cNvSpPr>
              <p:nvPr/>
            </p:nvSpPr>
            <p:spPr bwMode="auto">
              <a:xfrm>
                <a:off x="1624" y="1986"/>
                <a:ext cx="3605" cy="1286"/>
              </a:xfrm>
              <a:custGeom>
                <a:avLst/>
                <a:gdLst>
                  <a:gd name="T0" fmla="*/ 10706 w 10816"/>
                  <a:gd name="T1" fmla="*/ 191 h 3859"/>
                  <a:gd name="T2" fmla="*/ 5332 w 10816"/>
                  <a:gd name="T3" fmla="*/ 3295 h 3859"/>
                  <a:gd name="T4" fmla="*/ 5282 w 10816"/>
                  <a:gd name="T5" fmla="*/ 3322 h 3859"/>
                  <a:gd name="T6" fmla="*/ 5178 w 10816"/>
                  <a:gd name="T7" fmla="*/ 3364 h 3859"/>
                  <a:gd name="T8" fmla="*/ 5070 w 10816"/>
                  <a:gd name="T9" fmla="*/ 3393 h 3859"/>
                  <a:gd name="T10" fmla="*/ 4961 w 10816"/>
                  <a:gd name="T11" fmla="*/ 3407 h 3859"/>
                  <a:gd name="T12" fmla="*/ 4851 w 10816"/>
                  <a:gd name="T13" fmla="*/ 3407 h 3859"/>
                  <a:gd name="T14" fmla="*/ 4742 w 10816"/>
                  <a:gd name="T15" fmla="*/ 3393 h 3859"/>
                  <a:gd name="T16" fmla="*/ 4634 w 10816"/>
                  <a:gd name="T17" fmla="*/ 3364 h 3859"/>
                  <a:gd name="T18" fmla="*/ 4530 w 10816"/>
                  <a:gd name="T19" fmla="*/ 3322 h 3859"/>
                  <a:gd name="T20" fmla="*/ 4480 w 10816"/>
                  <a:gd name="T21" fmla="*/ 3295 h 3859"/>
                  <a:gd name="T22" fmla="*/ 0 w 10816"/>
                  <a:gd name="T23" fmla="*/ 707 h 3859"/>
                  <a:gd name="T24" fmla="*/ 2 w 10816"/>
                  <a:gd name="T25" fmla="*/ 760 h 3859"/>
                  <a:gd name="T26" fmla="*/ 15 w 10816"/>
                  <a:gd name="T27" fmla="*/ 862 h 3859"/>
                  <a:gd name="T28" fmla="*/ 42 w 10816"/>
                  <a:gd name="T29" fmla="*/ 960 h 3859"/>
                  <a:gd name="T30" fmla="*/ 81 w 10816"/>
                  <a:gd name="T31" fmla="*/ 1054 h 3859"/>
                  <a:gd name="T32" fmla="*/ 131 w 10816"/>
                  <a:gd name="T33" fmla="*/ 1142 h 3859"/>
                  <a:gd name="T34" fmla="*/ 193 w 10816"/>
                  <a:gd name="T35" fmla="*/ 1222 h 3859"/>
                  <a:gd name="T36" fmla="*/ 265 w 10816"/>
                  <a:gd name="T37" fmla="*/ 1294 h 3859"/>
                  <a:gd name="T38" fmla="*/ 346 w 10816"/>
                  <a:gd name="T39" fmla="*/ 1358 h 3859"/>
                  <a:gd name="T40" fmla="*/ 391 w 10816"/>
                  <a:gd name="T41" fmla="*/ 1384 h 3859"/>
                  <a:gd name="T42" fmla="*/ 4480 w 10816"/>
                  <a:gd name="T43" fmla="*/ 3746 h 3859"/>
                  <a:gd name="T44" fmla="*/ 4530 w 10816"/>
                  <a:gd name="T45" fmla="*/ 3773 h 3859"/>
                  <a:gd name="T46" fmla="*/ 4634 w 10816"/>
                  <a:gd name="T47" fmla="*/ 3816 h 3859"/>
                  <a:gd name="T48" fmla="*/ 4742 w 10816"/>
                  <a:gd name="T49" fmla="*/ 3845 h 3859"/>
                  <a:gd name="T50" fmla="*/ 4851 w 10816"/>
                  <a:gd name="T51" fmla="*/ 3859 h 3859"/>
                  <a:gd name="T52" fmla="*/ 4961 w 10816"/>
                  <a:gd name="T53" fmla="*/ 3859 h 3859"/>
                  <a:gd name="T54" fmla="*/ 5070 w 10816"/>
                  <a:gd name="T55" fmla="*/ 3845 h 3859"/>
                  <a:gd name="T56" fmla="*/ 5178 w 10816"/>
                  <a:gd name="T57" fmla="*/ 3816 h 3859"/>
                  <a:gd name="T58" fmla="*/ 5282 w 10816"/>
                  <a:gd name="T59" fmla="*/ 3773 h 3859"/>
                  <a:gd name="T60" fmla="*/ 5332 w 10816"/>
                  <a:gd name="T61" fmla="*/ 3746 h 3859"/>
                  <a:gd name="T62" fmla="*/ 10366 w 10816"/>
                  <a:gd name="T63" fmla="*/ 838 h 3859"/>
                  <a:gd name="T64" fmla="*/ 10418 w 10816"/>
                  <a:gd name="T65" fmla="*/ 808 h 3859"/>
                  <a:gd name="T66" fmla="*/ 10511 w 10816"/>
                  <a:gd name="T67" fmla="*/ 734 h 3859"/>
                  <a:gd name="T68" fmla="*/ 10595 w 10816"/>
                  <a:gd name="T69" fmla="*/ 652 h 3859"/>
                  <a:gd name="T70" fmla="*/ 10665 w 10816"/>
                  <a:gd name="T71" fmla="*/ 558 h 3859"/>
                  <a:gd name="T72" fmla="*/ 10723 w 10816"/>
                  <a:gd name="T73" fmla="*/ 458 h 3859"/>
                  <a:gd name="T74" fmla="*/ 10769 w 10816"/>
                  <a:gd name="T75" fmla="*/ 350 h 3859"/>
                  <a:gd name="T76" fmla="*/ 10799 w 10816"/>
                  <a:gd name="T77" fmla="*/ 236 h 3859"/>
                  <a:gd name="T78" fmla="*/ 10815 w 10816"/>
                  <a:gd name="T79" fmla="*/ 119 h 3859"/>
                  <a:gd name="T80" fmla="*/ 10816 w 10816"/>
                  <a:gd name="T81" fmla="*/ 59 h 3859"/>
                  <a:gd name="T82" fmla="*/ 10816 w 10816"/>
                  <a:gd name="T83" fmla="*/ 0 h 3859"/>
                  <a:gd name="T84" fmla="*/ 10815 w 10816"/>
                  <a:gd name="T85" fmla="*/ 27 h 3859"/>
                  <a:gd name="T86" fmla="*/ 10801 w 10816"/>
                  <a:gd name="T87" fmla="*/ 82 h 3859"/>
                  <a:gd name="T88" fmla="*/ 10773 w 10816"/>
                  <a:gd name="T89" fmla="*/ 132 h 3859"/>
                  <a:gd name="T90" fmla="*/ 10731 w 10816"/>
                  <a:gd name="T91" fmla="*/ 174 h 3859"/>
                  <a:gd name="T92" fmla="*/ 10706 w 10816"/>
                  <a:gd name="T93" fmla="*/ 191 h 3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16" h="3859">
                    <a:moveTo>
                      <a:pt x="10706" y="191"/>
                    </a:moveTo>
                    <a:lnTo>
                      <a:pt x="5332" y="3295"/>
                    </a:lnTo>
                    <a:lnTo>
                      <a:pt x="5282" y="3322"/>
                    </a:lnTo>
                    <a:lnTo>
                      <a:pt x="5178" y="3364"/>
                    </a:lnTo>
                    <a:lnTo>
                      <a:pt x="5070" y="3393"/>
                    </a:lnTo>
                    <a:lnTo>
                      <a:pt x="4961" y="3407"/>
                    </a:lnTo>
                    <a:lnTo>
                      <a:pt x="4851" y="3407"/>
                    </a:lnTo>
                    <a:lnTo>
                      <a:pt x="4742" y="3393"/>
                    </a:lnTo>
                    <a:lnTo>
                      <a:pt x="4634" y="3364"/>
                    </a:lnTo>
                    <a:lnTo>
                      <a:pt x="4530" y="3322"/>
                    </a:lnTo>
                    <a:lnTo>
                      <a:pt x="4480" y="3295"/>
                    </a:lnTo>
                    <a:lnTo>
                      <a:pt x="0" y="707"/>
                    </a:lnTo>
                    <a:lnTo>
                      <a:pt x="2" y="760"/>
                    </a:lnTo>
                    <a:lnTo>
                      <a:pt x="15" y="862"/>
                    </a:lnTo>
                    <a:lnTo>
                      <a:pt x="42" y="960"/>
                    </a:lnTo>
                    <a:lnTo>
                      <a:pt x="81" y="1054"/>
                    </a:lnTo>
                    <a:lnTo>
                      <a:pt x="131" y="1142"/>
                    </a:lnTo>
                    <a:lnTo>
                      <a:pt x="193" y="1222"/>
                    </a:lnTo>
                    <a:lnTo>
                      <a:pt x="265" y="1294"/>
                    </a:lnTo>
                    <a:lnTo>
                      <a:pt x="346" y="1358"/>
                    </a:lnTo>
                    <a:lnTo>
                      <a:pt x="391" y="1384"/>
                    </a:lnTo>
                    <a:lnTo>
                      <a:pt x="4480" y="3746"/>
                    </a:lnTo>
                    <a:lnTo>
                      <a:pt x="4530" y="3773"/>
                    </a:lnTo>
                    <a:lnTo>
                      <a:pt x="4634" y="3816"/>
                    </a:lnTo>
                    <a:lnTo>
                      <a:pt x="4742" y="3845"/>
                    </a:lnTo>
                    <a:lnTo>
                      <a:pt x="4851" y="3859"/>
                    </a:lnTo>
                    <a:lnTo>
                      <a:pt x="4961" y="3859"/>
                    </a:lnTo>
                    <a:lnTo>
                      <a:pt x="5070" y="3845"/>
                    </a:lnTo>
                    <a:lnTo>
                      <a:pt x="5178" y="3816"/>
                    </a:lnTo>
                    <a:lnTo>
                      <a:pt x="5282" y="3773"/>
                    </a:lnTo>
                    <a:lnTo>
                      <a:pt x="5332" y="3746"/>
                    </a:lnTo>
                    <a:lnTo>
                      <a:pt x="10366" y="838"/>
                    </a:lnTo>
                    <a:lnTo>
                      <a:pt x="10418" y="808"/>
                    </a:lnTo>
                    <a:lnTo>
                      <a:pt x="10511" y="734"/>
                    </a:lnTo>
                    <a:lnTo>
                      <a:pt x="10595" y="652"/>
                    </a:lnTo>
                    <a:lnTo>
                      <a:pt x="10665" y="558"/>
                    </a:lnTo>
                    <a:lnTo>
                      <a:pt x="10723" y="458"/>
                    </a:lnTo>
                    <a:lnTo>
                      <a:pt x="10769" y="350"/>
                    </a:lnTo>
                    <a:lnTo>
                      <a:pt x="10799" y="236"/>
                    </a:lnTo>
                    <a:lnTo>
                      <a:pt x="10815" y="119"/>
                    </a:lnTo>
                    <a:lnTo>
                      <a:pt x="10816" y="59"/>
                    </a:lnTo>
                    <a:lnTo>
                      <a:pt x="10816" y="0"/>
                    </a:lnTo>
                    <a:lnTo>
                      <a:pt x="10815" y="27"/>
                    </a:lnTo>
                    <a:lnTo>
                      <a:pt x="10801" y="82"/>
                    </a:lnTo>
                    <a:lnTo>
                      <a:pt x="10773" y="132"/>
                    </a:lnTo>
                    <a:lnTo>
                      <a:pt x="10731" y="174"/>
                    </a:lnTo>
                    <a:lnTo>
                      <a:pt x="10706" y="191"/>
                    </a:lnTo>
                    <a:close/>
                  </a:path>
                </a:pathLst>
              </a:custGeom>
              <a:solidFill>
                <a:srgbClr val="BBC4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8"/>
              <p:cNvSpPr>
                <a:spLocks/>
              </p:cNvSpPr>
              <p:nvPr/>
            </p:nvSpPr>
            <p:spPr bwMode="auto">
              <a:xfrm>
                <a:off x="2029" y="1277"/>
                <a:ext cx="1413" cy="814"/>
              </a:xfrm>
              <a:custGeom>
                <a:avLst/>
                <a:gdLst>
                  <a:gd name="T0" fmla="*/ 0 w 4237"/>
                  <a:gd name="T1" fmla="*/ 2120 h 2444"/>
                  <a:gd name="T2" fmla="*/ 554 w 4237"/>
                  <a:gd name="T3" fmla="*/ 2444 h 2444"/>
                  <a:gd name="T4" fmla="*/ 4237 w 4237"/>
                  <a:gd name="T5" fmla="*/ 316 h 2444"/>
                  <a:gd name="T6" fmla="*/ 3687 w 4237"/>
                  <a:gd name="T7" fmla="*/ 0 h 2444"/>
                  <a:gd name="T8" fmla="*/ 0 w 4237"/>
                  <a:gd name="T9" fmla="*/ 2120 h 2444"/>
                </a:gdLst>
                <a:ahLst/>
                <a:cxnLst>
                  <a:cxn ang="0">
                    <a:pos x="T0" y="T1"/>
                  </a:cxn>
                  <a:cxn ang="0">
                    <a:pos x="T2" y="T3"/>
                  </a:cxn>
                  <a:cxn ang="0">
                    <a:pos x="T4" y="T5"/>
                  </a:cxn>
                  <a:cxn ang="0">
                    <a:pos x="T6" y="T7"/>
                  </a:cxn>
                  <a:cxn ang="0">
                    <a:pos x="T8" y="T9"/>
                  </a:cxn>
                </a:cxnLst>
                <a:rect l="0" t="0" r="r" b="b"/>
                <a:pathLst>
                  <a:path w="4237" h="2444">
                    <a:moveTo>
                      <a:pt x="0" y="2120"/>
                    </a:moveTo>
                    <a:lnTo>
                      <a:pt x="554" y="2444"/>
                    </a:lnTo>
                    <a:lnTo>
                      <a:pt x="4237" y="316"/>
                    </a:lnTo>
                    <a:lnTo>
                      <a:pt x="3687" y="0"/>
                    </a:lnTo>
                    <a:lnTo>
                      <a:pt x="0" y="2120"/>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9"/>
              <p:cNvSpPr>
                <a:spLocks/>
              </p:cNvSpPr>
              <p:nvPr/>
            </p:nvSpPr>
            <p:spPr bwMode="auto">
              <a:xfrm>
                <a:off x="2076" y="2158"/>
                <a:ext cx="353" cy="218"/>
              </a:xfrm>
              <a:custGeom>
                <a:avLst/>
                <a:gdLst>
                  <a:gd name="T0" fmla="*/ 766 w 1059"/>
                  <a:gd name="T1" fmla="*/ 0 h 654"/>
                  <a:gd name="T2" fmla="*/ 0 w 1059"/>
                  <a:gd name="T3" fmla="*/ 443 h 654"/>
                  <a:gd name="T4" fmla="*/ 0 w 1059"/>
                  <a:gd name="T5" fmla="*/ 485 h 654"/>
                  <a:gd name="T6" fmla="*/ 292 w 1059"/>
                  <a:gd name="T7" fmla="*/ 654 h 654"/>
                  <a:gd name="T8" fmla="*/ 1059 w 1059"/>
                  <a:gd name="T9" fmla="*/ 213 h 654"/>
                  <a:gd name="T10" fmla="*/ 1059 w 1059"/>
                  <a:gd name="T11" fmla="*/ 168 h 654"/>
                  <a:gd name="T12" fmla="*/ 766 w 1059"/>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59" h="654">
                    <a:moveTo>
                      <a:pt x="766" y="0"/>
                    </a:moveTo>
                    <a:lnTo>
                      <a:pt x="0" y="443"/>
                    </a:lnTo>
                    <a:lnTo>
                      <a:pt x="0" y="485"/>
                    </a:lnTo>
                    <a:lnTo>
                      <a:pt x="292" y="654"/>
                    </a:lnTo>
                    <a:lnTo>
                      <a:pt x="1059" y="213"/>
                    </a:lnTo>
                    <a:lnTo>
                      <a:pt x="1059" y="168"/>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0"/>
              <p:cNvSpPr>
                <a:spLocks/>
              </p:cNvSpPr>
              <p:nvPr/>
            </p:nvSpPr>
            <p:spPr bwMode="auto">
              <a:xfrm>
                <a:off x="2076" y="2214"/>
                <a:ext cx="353" cy="162"/>
              </a:xfrm>
              <a:custGeom>
                <a:avLst/>
                <a:gdLst>
                  <a:gd name="T0" fmla="*/ 293 w 1059"/>
                  <a:gd name="T1" fmla="*/ 445 h 486"/>
                  <a:gd name="T2" fmla="*/ 0 w 1059"/>
                  <a:gd name="T3" fmla="*/ 275 h 486"/>
                  <a:gd name="T4" fmla="*/ 0 w 1059"/>
                  <a:gd name="T5" fmla="*/ 317 h 486"/>
                  <a:gd name="T6" fmla="*/ 292 w 1059"/>
                  <a:gd name="T7" fmla="*/ 486 h 486"/>
                  <a:gd name="T8" fmla="*/ 1059 w 1059"/>
                  <a:gd name="T9" fmla="*/ 45 h 486"/>
                  <a:gd name="T10" fmla="*/ 1059 w 1059"/>
                  <a:gd name="T11" fmla="*/ 0 h 486"/>
                  <a:gd name="T12" fmla="*/ 293 w 1059"/>
                  <a:gd name="T13" fmla="*/ 445 h 486"/>
                </a:gdLst>
                <a:ahLst/>
                <a:cxnLst>
                  <a:cxn ang="0">
                    <a:pos x="T0" y="T1"/>
                  </a:cxn>
                  <a:cxn ang="0">
                    <a:pos x="T2" y="T3"/>
                  </a:cxn>
                  <a:cxn ang="0">
                    <a:pos x="T4" y="T5"/>
                  </a:cxn>
                  <a:cxn ang="0">
                    <a:pos x="T6" y="T7"/>
                  </a:cxn>
                  <a:cxn ang="0">
                    <a:pos x="T8" y="T9"/>
                  </a:cxn>
                  <a:cxn ang="0">
                    <a:pos x="T10" y="T11"/>
                  </a:cxn>
                  <a:cxn ang="0">
                    <a:pos x="T12" y="T13"/>
                  </a:cxn>
                </a:cxnLst>
                <a:rect l="0" t="0" r="r" b="b"/>
                <a:pathLst>
                  <a:path w="1059" h="486">
                    <a:moveTo>
                      <a:pt x="293" y="445"/>
                    </a:moveTo>
                    <a:lnTo>
                      <a:pt x="0" y="275"/>
                    </a:lnTo>
                    <a:lnTo>
                      <a:pt x="0" y="317"/>
                    </a:lnTo>
                    <a:lnTo>
                      <a:pt x="292" y="486"/>
                    </a:lnTo>
                    <a:lnTo>
                      <a:pt x="1059" y="45"/>
                    </a:lnTo>
                    <a:lnTo>
                      <a:pt x="1059" y="0"/>
                    </a:lnTo>
                    <a:lnTo>
                      <a:pt x="293"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1"/>
              <p:cNvSpPr>
                <a:spLocks/>
              </p:cNvSpPr>
              <p:nvPr/>
            </p:nvSpPr>
            <p:spPr bwMode="auto">
              <a:xfrm>
                <a:off x="2206" y="2232"/>
                <a:ext cx="391" cy="240"/>
              </a:xfrm>
              <a:custGeom>
                <a:avLst/>
                <a:gdLst>
                  <a:gd name="T0" fmla="*/ 764 w 1172"/>
                  <a:gd name="T1" fmla="*/ 0 h 722"/>
                  <a:gd name="T2" fmla="*/ 0 w 1172"/>
                  <a:gd name="T3" fmla="*/ 445 h 722"/>
                  <a:gd name="T4" fmla="*/ 0 w 1172"/>
                  <a:gd name="T5" fmla="*/ 485 h 722"/>
                  <a:gd name="T6" fmla="*/ 404 w 1172"/>
                  <a:gd name="T7" fmla="*/ 722 h 722"/>
                  <a:gd name="T8" fmla="*/ 1172 w 1172"/>
                  <a:gd name="T9" fmla="*/ 281 h 722"/>
                  <a:gd name="T10" fmla="*/ 1172 w 1172"/>
                  <a:gd name="T11" fmla="*/ 236 h 722"/>
                  <a:gd name="T12" fmla="*/ 764 w 1172"/>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2" h="722">
                    <a:moveTo>
                      <a:pt x="764" y="0"/>
                    </a:moveTo>
                    <a:lnTo>
                      <a:pt x="0" y="445"/>
                    </a:lnTo>
                    <a:lnTo>
                      <a:pt x="0" y="485"/>
                    </a:lnTo>
                    <a:lnTo>
                      <a:pt x="404" y="722"/>
                    </a:lnTo>
                    <a:lnTo>
                      <a:pt x="1172" y="281"/>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2"/>
              <p:cNvSpPr>
                <a:spLocks/>
              </p:cNvSpPr>
              <p:nvPr/>
            </p:nvSpPr>
            <p:spPr bwMode="auto">
              <a:xfrm>
                <a:off x="2206" y="2310"/>
                <a:ext cx="391" cy="162"/>
              </a:xfrm>
              <a:custGeom>
                <a:avLst/>
                <a:gdLst>
                  <a:gd name="T0" fmla="*/ 406 w 1172"/>
                  <a:gd name="T1" fmla="*/ 444 h 486"/>
                  <a:gd name="T2" fmla="*/ 0 w 1172"/>
                  <a:gd name="T3" fmla="*/ 209 h 486"/>
                  <a:gd name="T4" fmla="*/ 0 w 1172"/>
                  <a:gd name="T5" fmla="*/ 249 h 486"/>
                  <a:gd name="T6" fmla="*/ 404 w 1172"/>
                  <a:gd name="T7" fmla="*/ 486 h 486"/>
                  <a:gd name="T8" fmla="*/ 1172 w 1172"/>
                  <a:gd name="T9" fmla="*/ 45 h 486"/>
                  <a:gd name="T10" fmla="*/ 1172 w 1172"/>
                  <a:gd name="T11" fmla="*/ 0 h 486"/>
                  <a:gd name="T12" fmla="*/ 406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4"/>
                    </a:moveTo>
                    <a:lnTo>
                      <a:pt x="0" y="209"/>
                    </a:lnTo>
                    <a:lnTo>
                      <a:pt x="0" y="249"/>
                    </a:lnTo>
                    <a:lnTo>
                      <a:pt x="404" y="486"/>
                    </a:lnTo>
                    <a:lnTo>
                      <a:pt x="1172" y="45"/>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3"/>
              <p:cNvSpPr>
                <a:spLocks/>
              </p:cNvSpPr>
              <p:nvPr/>
            </p:nvSpPr>
            <p:spPr bwMode="auto">
              <a:xfrm>
                <a:off x="2492" y="2067"/>
                <a:ext cx="391" cy="240"/>
              </a:xfrm>
              <a:custGeom>
                <a:avLst/>
                <a:gdLst>
                  <a:gd name="T0" fmla="*/ 765 w 1172"/>
                  <a:gd name="T1" fmla="*/ 0 h 720"/>
                  <a:gd name="T2" fmla="*/ 0 w 1172"/>
                  <a:gd name="T3" fmla="*/ 444 h 720"/>
                  <a:gd name="T4" fmla="*/ 0 w 1172"/>
                  <a:gd name="T5" fmla="*/ 485 h 720"/>
                  <a:gd name="T6" fmla="*/ 405 w 1172"/>
                  <a:gd name="T7" fmla="*/ 720 h 720"/>
                  <a:gd name="T8" fmla="*/ 1172 w 1172"/>
                  <a:gd name="T9" fmla="*/ 279 h 720"/>
                  <a:gd name="T10" fmla="*/ 1172 w 1172"/>
                  <a:gd name="T11" fmla="*/ 236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5"/>
                    </a:lnTo>
                    <a:lnTo>
                      <a:pt x="405" y="720"/>
                    </a:lnTo>
                    <a:lnTo>
                      <a:pt x="1172" y="279"/>
                    </a:lnTo>
                    <a:lnTo>
                      <a:pt x="1172" y="236"/>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4"/>
              <p:cNvSpPr>
                <a:spLocks/>
              </p:cNvSpPr>
              <p:nvPr/>
            </p:nvSpPr>
            <p:spPr bwMode="auto">
              <a:xfrm>
                <a:off x="2492" y="2146"/>
                <a:ext cx="391" cy="161"/>
              </a:xfrm>
              <a:custGeom>
                <a:avLst/>
                <a:gdLst>
                  <a:gd name="T0" fmla="*/ 406 w 1172"/>
                  <a:gd name="T1" fmla="*/ 444 h 484"/>
                  <a:gd name="T2" fmla="*/ 0 w 1172"/>
                  <a:gd name="T3" fmla="*/ 208 h 484"/>
                  <a:gd name="T4" fmla="*/ 0 w 1172"/>
                  <a:gd name="T5" fmla="*/ 249 h 484"/>
                  <a:gd name="T6" fmla="*/ 405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8"/>
                    </a:lnTo>
                    <a:lnTo>
                      <a:pt x="0" y="249"/>
                    </a:lnTo>
                    <a:lnTo>
                      <a:pt x="405"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5"/>
              <p:cNvSpPr>
                <a:spLocks/>
              </p:cNvSpPr>
              <p:nvPr/>
            </p:nvSpPr>
            <p:spPr bwMode="auto">
              <a:xfrm>
                <a:off x="2759" y="2106"/>
                <a:ext cx="390" cy="240"/>
              </a:xfrm>
              <a:custGeom>
                <a:avLst/>
                <a:gdLst>
                  <a:gd name="T0" fmla="*/ 765 w 1172"/>
                  <a:gd name="T1" fmla="*/ 0 h 720"/>
                  <a:gd name="T2" fmla="*/ 0 w 1172"/>
                  <a:gd name="T3" fmla="*/ 443 h 720"/>
                  <a:gd name="T4" fmla="*/ 0 w 1172"/>
                  <a:gd name="T5" fmla="*/ 484 h 720"/>
                  <a:gd name="T6" fmla="*/ 405 w 1172"/>
                  <a:gd name="T7" fmla="*/ 720 h 720"/>
                  <a:gd name="T8" fmla="*/ 1172 w 1172"/>
                  <a:gd name="T9" fmla="*/ 279 h 720"/>
                  <a:gd name="T10" fmla="*/ 1172 w 1172"/>
                  <a:gd name="T11" fmla="*/ 234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3"/>
                    </a:lnTo>
                    <a:lnTo>
                      <a:pt x="0" y="484"/>
                    </a:lnTo>
                    <a:lnTo>
                      <a:pt x="405" y="720"/>
                    </a:lnTo>
                    <a:lnTo>
                      <a:pt x="1172" y="279"/>
                    </a:lnTo>
                    <a:lnTo>
                      <a:pt x="1172" y="234"/>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16"/>
              <p:cNvSpPr>
                <a:spLocks/>
              </p:cNvSpPr>
              <p:nvPr/>
            </p:nvSpPr>
            <p:spPr bwMode="auto">
              <a:xfrm>
                <a:off x="2759" y="2184"/>
                <a:ext cx="390" cy="162"/>
              </a:xfrm>
              <a:custGeom>
                <a:avLst/>
                <a:gdLst>
                  <a:gd name="T0" fmla="*/ 406 w 1172"/>
                  <a:gd name="T1" fmla="*/ 445 h 486"/>
                  <a:gd name="T2" fmla="*/ 0 w 1172"/>
                  <a:gd name="T3" fmla="*/ 209 h 486"/>
                  <a:gd name="T4" fmla="*/ 0 w 1172"/>
                  <a:gd name="T5" fmla="*/ 250 h 486"/>
                  <a:gd name="T6" fmla="*/ 405 w 1172"/>
                  <a:gd name="T7" fmla="*/ 486 h 486"/>
                  <a:gd name="T8" fmla="*/ 1172 w 1172"/>
                  <a:gd name="T9" fmla="*/ 45 h 486"/>
                  <a:gd name="T10" fmla="*/ 1172 w 1172"/>
                  <a:gd name="T11" fmla="*/ 0 h 486"/>
                  <a:gd name="T12" fmla="*/ 406 w 1172"/>
                  <a:gd name="T13" fmla="*/ 445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5"/>
                    </a:moveTo>
                    <a:lnTo>
                      <a:pt x="0" y="209"/>
                    </a:lnTo>
                    <a:lnTo>
                      <a:pt x="0" y="250"/>
                    </a:lnTo>
                    <a:lnTo>
                      <a:pt x="405" y="486"/>
                    </a:lnTo>
                    <a:lnTo>
                      <a:pt x="1172" y="45"/>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Freeform 17"/>
              <p:cNvSpPr>
                <a:spLocks/>
              </p:cNvSpPr>
              <p:nvPr/>
            </p:nvSpPr>
            <p:spPr bwMode="auto">
              <a:xfrm>
                <a:off x="2961" y="2180"/>
                <a:ext cx="391" cy="240"/>
              </a:xfrm>
              <a:custGeom>
                <a:avLst/>
                <a:gdLst>
                  <a:gd name="T0" fmla="*/ 764 w 1172"/>
                  <a:gd name="T1" fmla="*/ 0 h 720"/>
                  <a:gd name="T2" fmla="*/ 0 w 1172"/>
                  <a:gd name="T3" fmla="*/ 444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4"/>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6" name="Freeform 18"/>
              <p:cNvSpPr>
                <a:spLocks/>
              </p:cNvSpPr>
              <p:nvPr/>
            </p:nvSpPr>
            <p:spPr bwMode="auto">
              <a:xfrm>
                <a:off x="2961" y="2259"/>
                <a:ext cx="391" cy="161"/>
              </a:xfrm>
              <a:custGeom>
                <a:avLst/>
                <a:gdLst>
                  <a:gd name="T0" fmla="*/ 406 w 1172"/>
                  <a:gd name="T1" fmla="*/ 444 h 484"/>
                  <a:gd name="T2" fmla="*/ 0 w 1172"/>
                  <a:gd name="T3" fmla="*/ 208 h 484"/>
                  <a:gd name="T4" fmla="*/ 0 w 1172"/>
                  <a:gd name="T5" fmla="*/ 249 h 484"/>
                  <a:gd name="T6" fmla="*/ 404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8"/>
                    </a:lnTo>
                    <a:lnTo>
                      <a:pt x="0" y="249"/>
                    </a:lnTo>
                    <a:lnTo>
                      <a:pt x="404"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7" name="Freeform 19"/>
              <p:cNvSpPr>
                <a:spLocks/>
              </p:cNvSpPr>
              <p:nvPr/>
            </p:nvSpPr>
            <p:spPr bwMode="auto">
              <a:xfrm>
                <a:off x="3246" y="2016"/>
                <a:ext cx="391" cy="240"/>
              </a:xfrm>
              <a:custGeom>
                <a:avLst/>
                <a:gdLst>
                  <a:gd name="T0" fmla="*/ 765 w 1172"/>
                  <a:gd name="T1" fmla="*/ 0 h 720"/>
                  <a:gd name="T2" fmla="*/ 0 w 1172"/>
                  <a:gd name="T3" fmla="*/ 444 h 720"/>
                  <a:gd name="T4" fmla="*/ 0 w 1172"/>
                  <a:gd name="T5" fmla="*/ 486 h 720"/>
                  <a:gd name="T6" fmla="*/ 405 w 1172"/>
                  <a:gd name="T7" fmla="*/ 720 h 720"/>
                  <a:gd name="T8" fmla="*/ 1172 w 1172"/>
                  <a:gd name="T9" fmla="*/ 280 h 720"/>
                  <a:gd name="T10" fmla="*/ 1172 w 1172"/>
                  <a:gd name="T11" fmla="*/ 237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6"/>
                    </a:lnTo>
                    <a:lnTo>
                      <a:pt x="405" y="720"/>
                    </a:lnTo>
                    <a:lnTo>
                      <a:pt x="1172" y="280"/>
                    </a:lnTo>
                    <a:lnTo>
                      <a:pt x="1172" y="237"/>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0"/>
              <p:cNvSpPr>
                <a:spLocks/>
              </p:cNvSpPr>
              <p:nvPr/>
            </p:nvSpPr>
            <p:spPr bwMode="auto">
              <a:xfrm>
                <a:off x="3246" y="2095"/>
                <a:ext cx="391" cy="161"/>
              </a:xfrm>
              <a:custGeom>
                <a:avLst/>
                <a:gdLst>
                  <a:gd name="T0" fmla="*/ 406 w 1172"/>
                  <a:gd name="T1" fmla="*/ 443 h 483"/>
                  <a:gd name="T2" fmla="*/ 0 w 1172"/>
                  <a:gd name="T3" fmla="*/ 207 h 483"/>
                  <a:gd name="T4" fmla="*/ 0 w 1172"/>
                  <a:gd name="T5" fmla="*/ 249 h 483"/>
                  <a:gd name="T6" fmla="*/ 405 w 1172"/>
                  <a:gd name="T7" fmla="*/ 483 h 483"/>
                  <a:gd name="T8" fmla="*/ 1172 w 1172"/>
                  <a:gd name="T9" fmla="*/ 43 h 483"/>
                  <a:gd name="T10" fmla="*/ 1172 w 1172"/>
                  <a:gd name="T11" fmla="*/ 0 h 483"/>
                  <a:gd name="T12" fmla="*/ 406 w 1172"/>
                  <a:gd name="T13" fmla="*/ 443 h 483"/>
                </a:gdLst>
                <a:ahLst/>
                <a:cxnLst>
                  <a:cxn ang="0">
                    <a:pos x="T0" y="T1"/>
                  </a:cxn>
                  <a:cxn ang="0">
                    <a:pos x="T2" y="T3"/>
                  </a:cxn>
                  <a:cxn ang="0">
                    <a:pos x="T4" y="T5"/>
                  </a:cxn>
                  <a:cxn ang="0">
                    <a:pos x="T6" y="T7"/>
                  </a:cxn>
                  <a:cxn ang="0">
                    <a:pos x="T8" y="T9"/>
                  </a:cxn>
                  <a:cxn ang="0">
                    <a:pos x="T10" y="T11"/>
                  </a:cxn>
                  <a:cxn ang="0">
                    <a:pos x="T12" y="T13"/>
                  </a:cxn>
                </a:cxnLst>
                <a:rect l="0" t="0" r="r" b="b"/>
                <a:pathLst>
                  <a:path w="1172" h="483">
                    <a:moveTo>
                      <a:pt x="406" y="443"/>
                    </a:moveTo>
                    <a:lnTo>
                      <a:pt x="0" y="207"/>
                    </a:lnTo>
                    <a:lnTo>
                      <a:pt x="0" y="249"/>
                    </a:lnTo>
                    <a:lnTo>
                      <a:pt x="405" y="483"/>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1"/>
              <p:cNvSpPr>
                <a:spLocks/>
              </p:cNvSpPr>
              <p:nvPr/>
            </p:nvSpPr>
            <p:spPr bwMode="auto">
              <a:xfrm>
                <a:off x="3537" y="1849"/>
                <a:ext cx="391" cy="241"/>
              </a:xfrm>
              <a:custGeom>
                <a:avLst/>
                <a:gdLst>
                  <a:gd name="T0" fmla="*/ 766 w 1173"/>
                  <a:gd name="T1" fmla="*/ 0 h 722"/>
                  <a:gd name="T2" fmla="*/ 0 w 1173"/>
                  <a:gd name="T3" fmla="*/ 445 h 722"/>
                  <a:gd name="T4" fmla="*/ 0 w 1173"/>
                  <a:gd name="T5" fmla="*/ 486 h 722"/>
                  <a:gd name="T6" fmla="*/ 404 w 1173"/>
                  <a:gd name="T7" fmla="*/ 722 h 722"/>
                  <a:gd name="T8" fmla="*/ 1173 w 1173"/>
                  <a:gd name="T9" fmla="*/ 281 h 722"/>
                  <a:gd name="T10" fmla="*/ 1173 w 1173"/>
                  <a:gd name="T11" fmla="*/ 236 h 722"/>
                  <a:gd name="T12" fmla="*/ 766 w 1173"/>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3" h="722">
                    <a:moveTo>
                      <a:pt x="766" y="0"/>
                    </a:moveTo>
                    <a:lnTo>
                      <a:pt x="0" y="445"/>
                    </a:lnTo>
                    <a:lnTo>
                      <a:pt x="0" y="486"/>
                    </a:lnTo>
                    <a:lnTo>
                      <a:pt x="404" y="722"/>
                    </a:lnTo>
                    <a:lnTo>
                      <a:pt x="1173" y="281"/>
                    </a:lnTo>
                    <a:lnTo>
                      <a:pt x="1173" y="236"/>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0" name="Freeform 22"/>
              <p:cNvSpPr>
                <a:spLocks/>
              </p:cNvSpPr>
              <p:nvPr/>
            </p:nvSpPr>
            <p:spPr bwMode="auto">
              <a:xfrm>
                <a:off x="3537" y="1928"/>
                <a:ext cx="391" cy="162"/>
              </a:xfrm>
              <a:custGeom>
                <a:avLst/>
                <a:gdLst>
                  <a:gd name="T0" fmla="*/ 407 w 1173"/>
                  <a:gd name="T1" fmla="*/ 444 h 486"/>
                  <a:gd name="T2" fmla="*/ 0 w 1173"/>
                  <a:gd name="T3" fmla="*/ 209 h 486"/>
                  <a:gd name="T4" fmla="*/ 0 w 1173"/>
                  <a:gd name="T5" fmla="*/ 250 h 486"/>
                  <a:gd name="T6" fmla="*/ 404 w 1173"/>
                  <a:gd name="T7" fmla="*/ 486 h 486"/>
                  <a:gd name="T8" fmla="*/ 1173 w 1173"/>
                  <a:gd name="T9" fmla="*/ 45 h 486"/>
                  <a:gd name="T10" fmla="*/ 1173 w 1173"/>
                  <a:gd name="T11" fmla="*/ 0 h 486"/>
                  <a:gd name="T12" fmla="*/ 407 w 1173"/>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3" h="486">
                    <a:moveTo>
                      <a:pt x="407" y="444"/>
                    </a:moveTo>
                    <a:lnTo>
                      <a:pt x="0" y="209"/>
                    </a:lnTo>
                    <a:lnTo>
                      <a:pt x="0" y="250"/>
                    </a:lnTo>
                    <a:lnTo>
                      <a:pt x="404" y="486"/>
                    </a:lnTo>
                    <a:lnTo>
                      <a:pt x="1173" y="45"/>
                    </a:lnTo>
                    <a:lnTo>
                      <a:pt x="1173" y="0"/>
                    </a:lnTo>
                    <a:lnTo>
                      <a:pt x="407"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1" name="Freeform 23"/>
              <p:cNvSpPr>
                <a:spLocks/>
              </p:cNvSpPr>
              <p:nvPr/>
            </p:nvSpPr>
            <p:spPr bwMode="auto">
              <a:xfrm>
                <a:off x="3045" y="1940"/>
                <a:ext cx="391" cy="240"/>
              </a:xfrm>
              <a:custGeom>
                <a:avLst/>
                <a:gdLst>
                  <a:gd name="T0" fmla="*/ 764 w 1172"/>
                  <a:gd name="T1" fmla="*/ 0 h 720"/>
                  <a:gd name="T2" fmla="*/ 0 w 1172"/>
                  <a:gd name="T3" fmla="*/ 443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2" name="Freeform 24"/>
              <p:cNvSpPr>
                <a:spLocks/>
              </p:cNvSpPr>
              <p:nvPr/>
            </p:nvSpPr>
            <p:spPr bwMode="auto">
              <a:xfrm>
                <a:off x="3045" y="2019"/>
                <a:ext cx="391" cy="161"/>
              </a:xfrm>
              <a:custGeom>
                <a:avLst/>
                <a:gdLst>
                  <a:gd name="T0" fmla="*/ 406 w 1172"/>
                  <a:gd name="T1" fmla="*/ 444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7"/>
                    </a:lnTo>
                    <a:lnTo>
                      <a:pt x="0" y="249"/>
                    </a:lnTo>
                    <a:lnTo>
                      <a:pt x="404"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3" name="Freeform 25"/>
              <p:cNvSpPr>
                <a:spLocks/>
              </p:cNvSpPr>
              <p:nvPr/>
            </p:nvSpPr>
            <p:spPr bwMode="auto">
              <a:xfrm>
                <a:off x="3334" y="1773"/>
                <a:ext cx="390" cy="240"/>
              </a:xfrm>
              <a:custGeom>
                <a:avLst/>
                <a:gdLst>
                  <a:gd name="T0" fmla="*/ 765 w 1172"/>
                  <a:gd name="T1" fmla="*/ 0 h 720"/>
                  <a:gd name="T2" fmla="*/ 0 w 1172"/>
                  <a:gd name="T3" fmla="*/ 444 h 720"/>
                  <a:gd name="T4" fmla="*/ 0 w 1172"/>
                  <a:gd name="T5" fmla="*/ 484 h 720"/>
                  <a:gd name="T6" fmla="*/ 405 w 1172"/>
                  <a:gd name="T7" fmla="*/ 720 h 720"/>
                  <a:gd name="T8" fmla="*/ 1172 w 1172"/>
                  <a:gd name="T9" fmla="*/ 280 h 720"/>
                  <a:gd name="T10" fmla="*/ 1172 w 1172"/>
                  <a:gd name="T11" fmla="*/ 235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4"/>
                    </a:lnTo>
                    <a:lnTo>
                      <a:pt x="405" y="720"/>
                    </a:lnTo>
                    <a:lnTo>
                      <a:pt x="1172" y="280"/>
                    </a:lnTo>
                    <a:lnTo>
                      <a:pt x="1172" y="235"/>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4" name="Freeform 26"/>
              <p:cNvSpPr>
                <a:spLocks/>
              </p:cNvSpPr>
              <p:nvPr/>
            </p:nvSpPr>
            <p:spPr bwMode="auto">
              <a:xfrm>
                <a:off x="3334" y="1851"/>
                <a:ext cx="390" cy="162"/>
              </a:xfrm>
              <a:custGeom>
                <a:avLst/>
                <a:gdLst>
                  <a:gd name="T0" fmla="*/ 406 w 1172"/>
                  <a:gd name="T1" fmla="*/ 445 h 485"/>
                  <a:gd name="T2" fmla="*/ 0 w 1172"/>
                  <a:gd name="T3" fmla="*/ 209 h 485"/>
                  <a:gd name="T4" fmla="*/ 0 w 1172"/>
                  <a:gd name="T5" fmla="*/ 249 h 485"/>
                  <a:gd name="T6" fmla="*/ 405 w 1172"/>
                  <a:gd name="T7" fmla="*/ 485 h 485"/>
                  <a:gd name="T8" fmla="*/ 1172 w 1172"/>
                  <a:gd name="T9" fmla="*/ 45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5" y="485"/>
                    </a:lnTo>
                    <a:lnTo>
                      <a:pt x="1172" y="45"/>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5" name="Freeform 27"/>
              <p:cNvSpPr>
                <a:spLocks/>
              </p:cNvSpPr>
              <p:nvPr/>
            </p:nvSpPr>
            <p:spPr bwMode="auto">
              <a:xfrm>
                <a:off x="3623" y="1609"/>
                <a:ext cx="391" cy="240"/>
              </a:xfrm>
              <a:custGeom>
                <a:avLst/>
                <a:gdLst>
                  <a:gd name="T0" fmla="*/ 764 w 1173"/>
                  <a:gd name="T1" fmla="*/ 0 h 721"/>
                  <a:gd name="T2" fmla="*/ 0 w 1173"/>
                  <a:gd name="T3" fmla="*/ 445 h 721"/>
                  <a:gd name="T4" fmla="*/ 0 w 1173"/>
                  <a:gd name="T5" fmla="*/ 485 h 721"/>
                  <a:gd name="T6" fmla="*/ 404 w 1173"/>
                  <a:gd name="T7" fmla="*/ 721 h 721"/>
                  <a:gd name="T8" fmla="*/ 1173 w 1173"/>
                  <a:gd name="T9" fmla="*/ 280 h 721"/>
                  <a:gd name="T10" fmla="*/ 1173 w 1173"/>
                  <a:gd name="T11" fmla="*/ 236 h 721"/>
                  <a:gd name="T12" fmla="*/ 764 w 1173"/>
                  <a:gd name="T13" fmla="*/ 0 h 721"/>
                </a:gdLst>
                <a:ahLst/>
                <a:cxnLst>
                  <a:cxn ang="0">
                    <a:pos x="T0" y="T1"/>
                  </a:cxn>
                  <a:cxn ang="0">
                    <a:pos x="T2" y="T3"/>
                  </a:cxn>
                  <a:cxn ang="0">
                    <a:pos x="T4" y="T5"/>
                  </a:cxn>
                  <a:cxn ang="0">
                    <a:pos x="T6" y="T7"/>
                  </a:cxn>
                  <a:cxn ang="0">
                    <a:pos x="T8" y="T9"/>
                  </a:cxn>
                  <a:cxn ang="0">
                    <a:pos x="T10" y="T11"/>
                  </a:cxn>
                  <a:cxn ang="0">
                    <a:pos x="T12" y="T13"/>
                  </a:cxn>
                </a:cxnLst>
                <a:rect l="0" t="0" r="r" b="b"/>
                <a:pathLst>
                  <a:path w="1173" h="721">
                    <a:moveTo>
                      <a:pt x="764" y="0"/>
                    </a:moveTo>
                    <a:lnTo>
                      <a:pt x="0" y="445"/>
                    </a:lnTo>
                    <a:lnTo>
                      <a:pt x="0" y="485"/>
                    </a:lnTo>
                    <a:lnTo>
                      <a:pt x="404" y="721"/>
                    </a:lnTo>
                    <a:lnTo>
                      <a:pt x="1173" y="280"/>
                    </a:lnTo>
                    <a:lnTo>
                      <a:pt x="1173"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6" name="Freeform 28"/>
              <p:cNvSpPr>
                <a:spLocks/>
              </p:cNvSpPr>
              <p:nvPr/>
            </p:nvSpPr>
            <p:spPr bwMode="auto">
              <a:xfrm>
                <a:off x="3623" y="1687"/>
                <a:ext cx="391" cy="162"/>
              </a:xfrm>
              <a:custGeom>
                <a:avLst/>
                <a:gdLst>
                  <a:gd name="T0" fmla="*/ 407 w 1173"/>
                  <a:gd name="T1" fmla="*/ 443 h 485"/>
                  <a:gd name="T2" fmla="*/ 0 w 1173"/>
                  <a:gd name="T3" fmla="*/ 209 h 485"/>
                  <a:gd name="T4" fmla="*/ 0 w 1173"/>
                  <a:gd name="T5" fmla="*/ 249 h 485"/>
                  <a:gd name="T6" fmla="*/ 404 w 1173"/>
                  <a:gd name="T7" fmla="*/ 485 h 485"/>
                  <a:gd name="T8" fmla="*/ 1173 w 1173"/>
                  <a:gd name="T9" fmla="*/ 44 h 485"/>
                  <a:gd name="T10" fmla="*/ 1173 w 1173"/>
                  <a:gd name="T11" fmla="*/ 0 h 485"/>
                  <a:gd name="T12" fmla="*/ 407 w 1173"/>
                  <a:gd name="T13" fmla="*/ 443 h 485"/>
                </a:gdLst>
                <a:ahLst/>
                <a:cxnLst>
                  <a:cxn ang="0">
                    <a:pos x="T0" y="T1"/>
                  </a:cxn>
                  <a:cxn ang="0">
                    <a:pos x="T2" y="T3"/>
                  </a:cxn>
                  <a:cxn ang="0">
                    <a:pos x="T4" y="T5"/>
                  </a:cxn>
                  <a:cxn ang="0">
                    <a:pos x="T6" y="T7"/>
                  </a:cxn>
                  <a:cxn ang="0">
                    <a:pos x="T8" y="T9"/>
                  </a:cxn>
                  <a:cxn ang="0">
                    <a:pos x="T10" y="T11"/>
                  </a:cxn>
                  <a:cxn ang="0">
                    <a:pos x="T12" y="T13"/>
                  </a:cxn>
                </a:cxnLst>
                <a:rect l="0" t="0" r="r" b="b"/>
                <a:pathLst>
                  <a:path w="1173" h="485">
                    <a:moveTo>
                      <a:pt x="407" y="443"/>
                    </a:moveTo>
                    <a:lnTo>
                      <a:pt x="0" y="209"/>
                    </a:lnTo>
                    <a:lnTo>
                      <a:pt x="0" y="249"/>
                    </a:lnTo>
                    <a:lnTo>
                      <a:pt x="404" y="485"/>
                    </a:lnTo>
                    <a:lnTo>
                      <a:pt x="1173" y="44"/>
                    </a:lnTo>
                    <a:lnTo>
                      <a:pt x="1173" y="0"/>
                    </a:lnTo>
                    <a:lnTo>
                      <a:pt x="407"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7" name="Freeform 29"/>
              <p:cNvSpPr>
                <a:spLocks/>
              </p:cNvSpPr>
              <p:nvPr/>
            </p:nvSpPr>
            <p:spPr bwMode="auto">
              <a:xfrm>
                <a:off x="2778" y="1903"/>
                <a:ext cx="391" cy="240"/>
              </a:xfrm>
              <a:custGeom>
                <a:avLst/>
                <a:gdLst>
                  <a:gd name="T0" fmla="*/ 764 w 1172"/>
                  <a:gd name="T1" fmla="*/ 0 h 721"/>
                  <a:gd name="T2" fmla="*/ 0 w 1172"/>
                  <a:gd name="T3" fmla="*/ 444 h 721"/>
                  <a:gd name="T4" fmla="*/ 0 w 1172"/>
                  <a:gd name="T5" fmla="*/ 486 h 721"/>
                  <a:gd name="T6" fmla="*/ 404 w 1172"/>
                  <a:gd name="T7" fmla="*/ 721 h 721"/>
                  <a:gd name="T8" fmla="*/ 1172 w 1172"/>
                  <a:gd name="T9" fmla="*/ 280 h 721"/>
                  <a:gd name="T10" fmla="*/ 1172 w 1172"/>
                  <a:gd name="T11" fmla="*/ 237 h 721"/>
                  <a:gd name="T12" fmla="*/ 764 w 1172"/>
                  <a:gd name="T13" fmla="*/ 0 h 721"/>
                </a:gdLst>
                <a:ahLst/>
                <a:cxnLst>
                  <a:cxn ang="0">
                    <a:pos x="T0" y="T1"/>
                  </a:cxn>
                  <a:cxn ang="0">
                    <a:pos x="T2" y="T3"/>
                  </a:cxn>
                  <a:cxn ang="0">
                    <a:pos x="T4" y="T5"/>
                  </a:cxn>
                  <a:cxn ang="0">
                    <a:pos x="T6" y="T7"/>
                  </a:cxn>
                  <a:cxn ang="0">
                    <a:pos x="T8" y="T9"/>
                  </a:cxn>
                  <a:cxn ang="0">
                    <a:pos x="T10" y="T11"/>
                  </a:cxn>
                  <a:cxn ang="0">
                    <a:pos x="T12" y="T13"/>
                  </a:cxn>
                </a:cxnLst>
                <a:rect l="0" t="0" r="r" b="b"/>
                <a:pathLst>
                  <a:path w="1172" h="721">
                    <a:moveTo>
                      <a:pt x="764" y="0"/>
                    </a:moveTo>
                    <a:lnTo>
                      <a:pt x="0" y="444"/>
                    </a:lnTo>
                    <a:lnTo>
                      <a:pt x="0" y="486"/>
                    </a:lnTo>
                    <a:lnTo>
                      <a:pt x="404" y="721"/>
                    </a:lnTo>
                    <a:lnTo>
                      <a:pt x="1172" y="280"/>
                    </a:lnTo>
                    <a:lnTo>
                      <a:pt x="1172" y="237"/>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8" name="Freeform 30"/>
              <p:cNvSpPr>
                <a:spLocks/>
              </p:cNvSpPr>
              <p:nvPr/>
            </p:nvSpPr>
            <p:spPr bwMode="auto">
              <a:xfrm>
                <a:off x="2778" y="1982"/>
                <a:ext cx="391" cy="161"/>
              </a:xfrm>
              <a:custGeom>
                <a:avLst/>
                <a:gdLst>
                  <a:gd name="T0" fmla="*/ 406 w 1172"/>
                  <a:gd name="T1" fmla="*/ 443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3"/>
                    </a:moveTo>
                    <a:lnTo>
                      <a:pt x="0" y="207"/>
                    </a:lnTo>
                    <a:lnTo>
                      <a:pt x="0" y="249"/>
                    </a:lnTo>
                    <a:lnTo>
                      <a:pt x="404" y="484"/>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9" name="Freeform 31"/>
              <p:cNvSpPr>
                <a:spLocks/>
              </p:cNvSpPr>
              <p:nvPr/>
            </p:nvSpPr>
            <p:spPr bwMode="auto">
              <a:xfrm>
                <a:off x="3065" y="1736"/>
                <a:ext cx="391" cy="240"/>
              </a:xfrm>
              <a:custGeom>
                <a:avLst/>
                <a:gdLst>
                  <a:gd name="T0" fmla="*/ 765 w 1172"/>
                  <a:gd name="T1" fmla="*/ 0 h 722"/>
                  <a:gd name="T2" fmla="*/ 0 w 1172"/>
                  <a:gd name="T3" fmla="*/ 445 h 722"/>
                  <a:gd name="T4" fmla="*/ 0 w 1172"/>
                  <a:gd name="T5" fmla="*/ 486 h 722"/>
                  <a:gd name="T6" fmla="*/ 405 w 1172"/>
                  <a:gd name="T7" fmla="*/ 722 h 722"/>
                  <a:gd name="T8" fmla="*/ 1172 w 1172"/>
                  <a:gd name="T9" fmla="*/ 281 h 722"/>
                  <a:gd name="T10" fmla="*/ 1172 w 1172"/>
                  <a:gd name="T11" fmla="*/ 236 h 722"/>
                  <a:gd name="T12" fmla="*/ 765 w 1172"/>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2" h="722">
                    <a:moveTo>
                      <a:pt x="765" y="0"/>
                    </a:moveTo>
                    <a:lnTo>
                      <a:pt x="0" y="445"/>
                    </a:lnTo>
                    <a:lnTo>
                      <a:pt x="0" y="486"/>
                    </a:lnTo>
                    <a:lnTo>
                      <a:pt x="405" y="722"/>
                    </a:lnTo>
                    <a:lnTo>
                      <a:pt x="1172" y="281"/>
                    </a:lnTo>
                    <a:lnTo>
                      <a:pt x="1172" y="236"/>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0" name="Freeform 32"/>
              <p:cNvSpPr>
                <a:spLocks/>
              </p:cNvSpPr>
              <p:nvPr/>
            </p:nvSpPr>
            <p:spPr bwMode="auto">
              <a:xfrm>
                <a:off x="3065" y="1814"/>
                <a:ext cx="391" cy="162"/>
              </a:xfrm>
              <a:custGeom>
                <a:avLst/>
                <a:gdLst>
                  <a:gd name="T0" fmla="*/ 406 w 1172"/>
                  <a:gd name="T1" fmla="*/ 444 h 486"/>
                  <a:gd name="T2" fmla="*/ 0 w 1172"/>
                  <a:gd name="T3" fmla="*/ 209 h 486"/>
                  <a:gd name="T4" fmla="*/ 0 w 1172"/>
                  <a:gd name="T5" fmla="*/ 250 h 486"/>
                  <a:gd name="T6" fmla="*/ 405 w 1172"/>
                  <a:gd name="T7" fmla="*/ 486 h 486"/>
                  <a:gd name="T8" fmla="*/ 1172 w 1172"/>
                  <a:gd name="T9" fmla="*/ 45 h 486"/>
                  <a:gd name="T10" fmla="*/ 1172 w 1172"/>
                  <a:gd name="T11" fmla="*/ 0 h 486"/>
                  <a:gd name="T12" fmla="*/ 406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4"/>
                    </a:moveTo>
                    <a:lnTo>
                      <a:pt x="0" y="209"/>
                    </a:lnTo>
                    <a:lnTo>
                      <a:pt x="0" y="250"/>
                    </a:lnTo>
                    <a:lnTo>
                      <a:pt x="405" y="486"/>
                    </a:lnTo>
                    <a:lnTo>
                      <a:pt x="1172" y="45"/>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1" name="Freeform 33"/>
              <p:cNvSpPr>
                <a:spLocks/>
              </p:cNvSpPr>
              <p:nvPr/>
            </p:nvSpPr>
            <p:spPr bwMode="auto">
              <a:xfrm>
                <a:off x="3353" y="1570"/>
                <a:ext cx="391" cy="240"/>
              </a:xfrm>
              <a:custGeom>
                <a:avLst/>
                <a:gdLst>
                  <a:gd name="T0" fmla="*/ 764 w 1172"/>
                  <a:gd name="T1" fmla="*/ 0 h 720"/>
                  <a:gd name="T2" fmla="*/ 0 w 1172"/>
                  <a:gd name="T3" fmla="*/ 444 h 720"/>
                  <a:gd name="T4" fmla="*/ 0 w 1172"/>
                  <a:gd name="T5" fmla="*/ 484 h 720"/>
                  <a:gd name="T6" fmla="*/ 404 w 1172"/>
                  <a:gd name="T7" fmla="*/ 720 h 720"/>
                  <a:gd name="T8" fmla="*/ 1172 w 1172"/>
                  <a:gd name="T9" fmla="*/ 279 h 720"/>
                  <a:gd name="T10" fmla="*/ 1172 w 1172"/>
                  <a:gd name="T11" fmla="*/ 235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4"/>
                    </a:lnTo>
                    <a:lnTo>
                      <a:pt x="0" y="484"/>
                    </a:lnTo>
                    <a:lnTo>
                      <a:pt x="404" y="720"/>
                    </a:lnTo>
                    <a:lnTo>
                      <a:pt x="1172" y="279"/>
                    </a:lnTo>
                    <a:lnTo>
                      <a:pt x="1172" y="235"/>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2" name="Freeform 34"/>
              <p:cNvSpPr>
                <a:spLocks/>
              </p:cNvSpPr>
              <p:nvPr/>
            </p:nvSpPr>
            <p:spPr bwMode="auto">
              <a:xfrm>
                <a:off x="3353" y="1648"/>
                <a:ext cx="391" cy="162"/>
              </a:xfrm>
              <a:custGeom>
                <a:avLst/>
                <a:gdLst>
                  <a:gd name="T0" fmla="*/ 406 w 1172"/>
                  <a:gd name="T1" fmla="*/ 445 h 485"/>
                  <a:gd name="T2" fmla="*/ 0 w 1172"/>
                  <a:gd name="T3" fmla="*/ 209 h 485"/>
                  <a:gd name="T4" fmla="*/ 0 w 1172"/>
                  <a:gd name="T5" fmla="*/ 249 h 485"/>
                  <a:gd name="T6" fmla="*/ 404 w 1172"/>
                  <a:gd name="T7" fmla="*/ 485 h 485"/>
                  <a:gd name="T8" fmla="*/ 1172 w 1172"/>
                  <a:gd name="T9" fmla="*/ 44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4" y="485"/>
                    </a:lnTo>
                    <a:lnTo>
                      <a:pt x="1172" y="44"/>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3" name="Freeform 35"/>
              <p:cNvSpPr>
                <a:spLocks/>
              </p:cNvSpPr>
              <p:nvPr/>
            </p:nvSpPr>
            <p:spPr bwMode="auto">
              <a:xfrm>
                <a:off x="3640" y="1405"/>
                <a:ext cx="391" cy="240"/>
              </a:xfrm>
              <a:custGeom>
                <a:avLst/>
                <a:gdLst>
                  <a:gd name="T0" fmla="*/ 764 w 1172"/>
                  <a:gd name="T1" fmla="*/ 0 h 720"/>
                  <a:gd name="T2" fmla="*/ 0 w 1172"/>
                  <a:gd name="T3" fmla="*/ 443 h 720"/>
                  <a:gd name="T4" fmla="*/ 0 w 1172"/>
                  <a:gd name="T5" fmla="*/ 483 h 720"/>
                  <a:gd name="T6" fmla="*/ 404 w 1172"/>
                  <a:gd name="T7" fmla="*/ 720 h 720"/>
                  <a:gd name="T8" fmla="*/ 1172 w 1172"/>
                  <a:gd name="T9" fmla="*/ 279 h 720"/>
                  <a:gd name="T10" fmla="*/ 1172 w 1172"/>
                  <a:gd name="T11" fmla="*/ 234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3"/>
                    </a:lnTo>
                    <a:lnTo>
                      <a:pt x="404" y="720"/>
                    </a:lnTo>
                    <a:lnTo>
                      <a:pt x="1172" y="279"/>
                    </a:lnTo>
                    <a:lnTo>
                      <a:pt x="1172" y="234"/>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4" name="Freeform 36"/>
              <p:cNvSpPr>
                <a:spLocks/>
              </p:cNvSpPr>
              <p:nvPr/>
            </p:nvSpPr>
            <p:spPr bwMode="auto">
              <a:xfrm>
                <a:off x="3640" y="1483"/>
                <a:ext cx="391" cy="162"/>
              </a:xfrm>
              <a:custGeom>
                <a:avLst/>
                <a:gdLst>
                  <a:gd name="T0" fmla="*/ 407 w 1172"/>
                  <a:gd name="T1" fmla="*/ 444 h 486"/>
                  <a:gd name="T2" fmla="*/ 0 w 1172"/>
                  <a:gd name="T3" fmla="*/ 209 h 486"/>
                  <a:gd name="T4" fmla="*/ 0 w 1172"/>
                  <a:gd name="T5" fmla="*/ 249 h 486"/>
                  <a:gd name="T6" fmla="*/ 404 w 1172"/>
                  <a:gd name="T7" fmla="*/ 486 h 486"/>
                  <a:gd name="T8" fmla="*/ 1172 w 1172"/>
                  <a:gd name="T9" fmla="*/ 45 h 486"/>
                  <a:gd name="T10" fmla="*/ 1172 w 1172"/>
                  <a:gd name="T11" fmla="*/ 0 h 486"/>
                  <a:gd name="T12" fmla="*/ 407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7" y="444"/>
                    </a:moveTo>
                    <a:lnTo>
                      <a:pt x="0" y="209"/>
                    </a:lnTo>
                    <a:lnTo>
                      <a:pt x="0" y="249"/>
                    </a:lnTo>
                    <a:lnTo>
                      <a:pt x="404" y="486"/>
                    </a:lnTo>
                    <a:lnTo>
                      <a:pt x="1172" y="45"/>
                    </a:lnTo>
                    <a:lnTo>
                      <a:pt x="1172" y="0"/>
                    </a:lnTo>
                    <a:lnTo>
                      <a:pt x="407"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5" name="Freeform 37"/>
              <p:cNvSpPr>
                <a:spLocks/>
              </p:cNvSpPr>
              <p:nvPr/>
            </p:nvSpPr>
            <p:spPr bwMode="auto">
              <a:xfrm>
                <a:off x="2371" y="2271"/>
                <a:ext cx="491" cy="298"/>
              </a:xfrm>
              <a:custGeom>
                <a:avLst/>
                <a:gdLst>
                  <a:gd name="T0" fmla="*/ 1473 w 1473"/>
                  <a:gd name="T1" fmla="*/ 236 h 893"/>
                  <a:gd name="T2" fmla="*/ 1066 w 1473"/>
                  <a:gd name="T3" fmla="*/ 0 h 893"/>
                  <a:gd name="T4" fmla="*/ 0 w 1473"/>
                  <a:gd name="T5" fmla="*/ 617 h 893"/>
                  <a:gd name="T6" fmla="*/ 0 w 1473"/>
                  <a:gd name="T7" fmla="*/ 657 h 893"/>
                  <a:gd name="T8" fmla="*/ 405 w 1473"/>
                  <a:gd name="T9" fmla="*/ 893 h 893"/>
                  <a:gd name="T10" fmla="*/ 1473 w 1473"/>
                  <a:gd name="T11" fmla="*/ 281 h 893"/>
                  <a:gd name="T12" fmla="*/ 1473 w 1473"/>
                  <a:gd name="T13" fmla="*/ 236 h 893"/>
                  <a:gd name="T14" fmla="*/ 1473 w 1473"/>
                  <a:gd name="T15" fmla="*/ 236 h 8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3" h="893">
                    <a:moveTo>
                      <a:pt x="1473" y="236"/>
                    </a:moveTo>
                    <a:lnTo>
                      <a:pt x="1066" y="0"/>
                    </a:lnTo>
                    <a:lnTo>
                      <a:pt x="0" y="617"/>
                    </a:lnTo>
                    <a:lnTo>
                      <a:pt x="0" y="657"/>
                    </a:lnTo>
                    <a:lnTo>
                      <a:pt x="405" y="893"/>
                    </a:lnTo>
                    <a:lnTo>
                      <a:pt x="1473" y="281"/>
                    </a:lnTo>
                    <a:lnTo>
                      <a:pt x="1473" y="236"/>
                    </a:lnTo>
                    <a:lnTo>
                      <a:pt x="1473" y="236"/>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6" name="Freeform 38"/>
              <p:cNvSpPr>
                <a:spLocks/>
              </p:cNvSpPr>
              <p:nvPr/>
            </p:nvSpPr>
            <p:spPr bwMode="auto">
              <a:xfrm>
                <a:off x="2371" y="2350"/>
                <a:ext cx="491" cy="219"/>
              </a:xfrm>
              <a:custGeom>
                <a:avLst/>
                <a:gdLst>
                  <a:gd name="T0" fmla="*/ 0 w 1473"/>
                  <a:gd name="T1" fmla="*/ 381 h 657"/>
                  <a:gd name="T2" fmla="*/ 0 w 1473"/>
                  <a:gd name="T3" fmla="*/ 421 h 657"/>
                  <a:gd name="T4" fmla="*/ 405 w 1473"/>
                  <a:gd name="T5" fmla="*/ 657 h 657"/>
                  <a:gd name="T6" fmla="*/ 1473 w 1473"/>
                  <a:gd name="T7" fmla="*/ 45 h 657"/>
                  <a:gd name="T8" fmla="*/ 1473 w 1473"/>
                  <a:gd name="T9" fmla="*/ 0 h 657"/>
                  <a:gd name="T10" fmla="*/ 406 w 1473"/>
                  <a:gd name="T11" fmla="*/ 617 h 657"/>
                  <a:gd name="T12" fmla="*/ 0 w 1473"/>
                  <a:gd name="T13" fmla="*/ 381 h 657"/>
                </a:gdLst>
                <a:ahLst/>
                <a:cxnLst>
                  <a:cxn ang="0">
                    <a:pos x="T0" y="T1"/>
                  </a:cxn>
                  <a:cxn ang="0">
                    <a:pos x="T2" y="T3"/>
                  </a:cxn>
                  <a:cxn ang="0">
                    <a:pos x="T4" y="T5"/>
                  </a:cxn>
                  <a:cxn ang="0">
                    <a:pos x="T6" y="T7"/>
                  </a:cxn>
                  <a:cxn ang="0">
                    <a:pos x="T8" y="T9"/>
                  </a:cxn>
                  <a:cxn ang="0">
                    <a:pos x="T10" y="T11"/>
                  </a:cxn>
                  <a:cxn ang="0">
                    <a:pos x="T12" y="T13"/>
                  </a:cxn>
                </a:cxnLst>
                <a:rect l="0" t="0" r="r" b="b"/>
                <a:pathLst>
                  <a:path w="1473" h="657">
                    <a:moveTo>
                      <a:pt x="0" y="381"/>
                    </a:moveTo>
                    <a:lnTo>
                      <a:pt x="0" y="421"/>
                    </a:lnTo>
                    <a:lnTo>
                      <a:pt x="405" y="657"/>
                    </a:lnTo>
                    <a:lnTo>
                      <a:pt x="1473" y="45"/>
                    </a:lnTo>
                    <a:lnTo>
                      <a:pt x="1473" y="0"/>
                    </a:lnTo>
                    <a:lnTo>
                      <a:pt x="406" y="617"/>
                    </a:lnTo>
                    <a:lnTo>
                      <a:pt x="0" y="381"/>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7" name="Freeform 39"/>
              <p:cNvSpPr>
                <a:spLocks/>
              </p:cNvSpPr>
              <p:nvPr/>
            </p:nvSpPr>
            <p:spPr bwMode="auto">
              <a:xfrm>
                <a:off x="2539" y="2348"/>
                <a:ext cx="527" cy="319"/>
              </a:xfrm>
              <a:custGeom>
                <a:avLst/>
                <a:gdLst>
                  <a:gd name="T0" fmla="*/ 1579 w 1581"/>
                  <a:gd name="T1" fmla="*/ 235 h 955"/>
                  <a:gd name="T2" fmla="*/ 1173 w 1581"/>
                  <a:gd name="T3" fmla="*/ 0 h 955"/>
                  <a:gd name="T4" fmla="*/ 0 w 1581"/>
                  <a:gd name="T5" fmla="*/ 678 h 955"/>
                  <a:gd name="T6" fmla="*/ 0 w 1581"/>
                  <a:gd name="T7" fmla="*/ 719 h 955"/>
                  <a:gd name="T8" fmla="*/ 406 w 1581"/>
                  <a:gd name="T9" fmla="*/ 955 h 955"/>
                  <a:gd name="T10" fmla="*/ 1581 w 1581"/>
                  <a:gd name="T11" fmla="*/ 278 h 955"/>
                  <a:gd name="T12" fmla="*/ 1581 w 1581"/>
                  <a:gd name="T13" fmla="*/ 235 h 955"/>
                  <a:gd name="T14" fmla="*/ 1579 w 1581"/>
                  <a:gd name="T15" fmla="*/ 23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1" h="955">
                    <a:moveTo>
                      <a:pt x="1579" y="235"/>
                    </a:moveTo>
                    <a:lnTo>
                      <a:pt x="1173" y="0"/>
                    </a:lnTo>
                    <a:lnTo>
                      <a:pt x="0" y="678"/>
                    </a:lnTo>
                    <a:lnTo>
                      <a:pt x="0" y="719"/>
                    </a:lnTo>
                    <a:lnTo>
                      <a:pt x="406" y="955"/>
                    </a:lnTo>
                    <a:lnTo>
                      <a:pt x="1581" y="278"/>
                    </a:lnTo>
                    <a:lnTo>
                      <a:pt x="1581" y="235"/>
                    </a:lnTo>
                    <a:lnTo>
                      <a:pt x="1579" y="235"/>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8" name="Freeform 40"/>
              <p:cNvSpPr>
                <a:spLocks/>
              </p:cNvSpPr>
              <p:nvPr/>
            </p:nvSpPr>
            <p:spPr bwMode="auto">
              <a:xfrm>
                <a:off x="2539" y="2427"/>
                <a:ext cx="527" cy="240"/>
              </a:xfrm>
              <a:custGeom>
                <a:avLst/>
                <a:gdLst>
                  <a:gd name="T0" fmla="*/ 0 w 1581"/>
                  <a:gd name="T1" fmla="*/ 443 h 720"/>
                  <a:gd name="T2" fmla="*/ 0 w 1581"/>
                  <a:gd name="T3" fmla="*/ 484 h 720"/>
                  <a:gd name="T4" fmla="*/ 406 w 1581"/>
                  <a:gd name="T5" fmla="*/ 720 h 720"/>
                  <a:gd name="T6" fmla="*/ 1581 w 1581"/>
                  <a:gd name="T7" fmla="*/ 43 h 720"/>
                  <a:gd name="T8" fmla="*/ 1581 w 1581"/>
                  <a:gd name="T9" fmla="*/ 0 h 720"/>
                  <a:gd name="T10" fmla="*/ 407 w 1581"/>
                  <a:gd name="T11" fmla="*/ 680 h 720"/>
                  <a:gd name="T12" fmla="*/ 0 w 1581"/>
                  <a:gd name="T13" fmla="*/ 443 h 720"/>
                </a:gdLst>
                <a:ahLst/>
                <a:cxnLst>
                  <a:cxn ang="0">
                    <a:pos x="T0" y="T1"/>
                  </a:cxn>
                  <a:cxn ang="0">
                    <a:pos x="T2" y="T3"/>
                  </a:cxn>
                  <a:cxn ang="0">
                    <a:pos x="T4" y="T5"/>
                  </a:cxn>
                  <a:cxn ang="0">
                    <a:pos x="T6" y="T7"/>
                  </a:cxn>
                  <a:cxn ang="0">
                    <a:pos x="T8" y="T9"/>
                  </a:cxn>
                  <a:cxn ang="0">
                    <a:pos x="T10" y="T11"/>
                  </a:cxn>
                  <a:cxn ang="0">
                    <a:pos x="T12" y="T13"/>
                  </a:cxn>
                </a:cxnLst>
                <a:rect l="0" t="0" r="r" b="b"/>
                <a:pathLst>
                  <a:path w="1581" h="720">
                    <a:moveTo>
                      <a:pt x="0" y="443"/>
                    </a:moveTo>
                    <a:lnTo>
                      <a:pt x="0" y="484"/>
                    </a:lnTo>
                    <a:lnTo>
                      <a:pt x="406" y="720"/>
                    </a:lnTo>
                    <a:lnTo>
                      <a:pt x="1581" y="43"/>
                    </a:lnTo>
                    <a:lnTo>
                      <a:pt x="1581" y="0"/>
                    </a:lnTo>
                    <a:lnTo>
                      <a:pt x="407" y="680"/>
                    </a:lnTo>
                    <a:lnTo>
                      <a:pt x="0"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9" name="Rectangle 41"/>
              <p:cNvSpPr>
                <a:spLocks noChangeArrowheads="1"/>
              </p:cNvSpPr>
              <p:nvPr/>
            </p:nvSpPr>
            <p:spPr bwMode="auto">
              <a:xfrm>
                <a:off x="3065" y="2427"/>
                <a:ext cx="1" cy="1"/>
              </a:xfrm>
              <a:prstGeom prst="rect">
                <a:avLst/>
              </a:prstGeom>
              <a:solidFill>
                <a:srgbClr val="252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0" name="Freeform 42"/>
              <p:cNvSpPr>
                <a:spLocks/>
              </p:cNvSpPr>
              <p:nvPr/>
            </p:nvSpPr>
            <p:spPr bwMode="auto">
              <a:xfrm>
                <a:off x="2705" y="2522"/>
                <a:ext cx="392" cy="240"/>
              </a:xfrm>
              <a:custGeom>
                <a:avLst/>
                <a:gdLst>
                  <a:gd name="T0" fmla="*/ 766 w 1174"/>
                  <a:gd name="T1" fmla="*/ 0 h 720"/>
                  <a:gd name="T2" fmla="*/ 0 w 1174"/>
                  <a:gd name="T3" fmla="*/ 444 h 720"/>
                  <a:gd name="T4" fmla="*/ 0 w 1174"/>
                  <a:gd name="T5" fmla="*/ 485 h 720"/>
                  <a:gd name="T6" fmla="*/ 405 w 1174"/>
                  <a:gd name="T7" fmla="*/ 720 h 720"/>
                  <a:gd name="T8" fmla="*/ 1174 w 1174"/>
                  <a:gd name="T9" fmla="*/ 279 h 720"/>
                  <a:gd name="T10" fmla="*/ 1174 w 1174"/>
                  <a:gd name="T11" fmla="*/ 235 h 720"/>
                  <a:gd name="T12" fmla="*/ 766 w 1174"/>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4" h="720">
                    <a:moveTo>
                      <a:pt x="766" y="0"/>
                    </a:moveTo>
                    <a:lnTo>
                      <a:pt x="0" y="444"/>
                    </a:lnTo>
                    <a:lnTo>
                      <a:pt x="0" y="485"/>
                    </a:lnTo>
                    <a:lnTo>
                      <a:pt x="405" y="720"/>
                    </a:lnTo>
                    <a:lnTo>
                      <a:pt x="1174" y="279"/>
                    </a:lnTo>
                    <a:lnTo>
                      <a:pt x="1174" y="235"/>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1" name="Freeform 43"/>
              <p:cNvSpPr>
                <a:spLocks/>
              </p:cNvSpPr>
              <p:nvPr/>
            </p:nvSpPr>
            <p:spPr bwMode="auto">
              <a:xfrm>
                <a:off x="2705" y="2600"/>
                <a:ext cx="392" cy="162"/>
              </a:xfrm>
              <a:custGeom>
                <a:avLst/>
                <a:gdLst>
                  <a:gd name="T0" fmla="*/ 408 w 1174"/>
                  <a:gd name="T1" fmla="*/ 445 h 485"/>
                  <a:gd name="T2" fmla="*/ 0 w 1174"/>
                  <a:gd name="T3" fmla="*/ 209 h 485"/>
                  <a:gd name="T4" fmla="*/ 0 w 1174"/>
                  <a:gd name="T5" fmla="*/ 250 h 485"/>
                  <a:gd name="T6" fmla="*/ 405 w 1174"/>
                  <a:gd name="T7" fmla="*/ 485 h 485"/>
                  <a:gd name="T8" fmla="*/ 1174 w 1174"/>
                  <a:gd name="T9" fmla="*/ 44 h 485"/>
                  <a:gd name="T10" fmla="*/ 1174 w 1174"/>
                  <a:gd name="T11" fmla="*/ 0 h 485"/>
                  <a:gd name="T12" fmla="*/ 408 w 1174"/>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4" h="485">
                    <a:moveTo>
                      <a:pt x="408" y="445"/>
                    </a:moveTo>
                    <a:lnTo>
                      <a:pt x="0" y="209"/>
                    </a:lnTo>
                    <a:lnTo>
                      <a:pt x="0" y="250"/>
                    </a:lnTo>
                    <a:lnTo>
                      <a:pt x="405" y="485"/>
                    </a:lnTo>
                    <a:lnTo>
                      <a:pt x="1174" y="44"/>
                    </a:lnTo>
                    <a:lnTo>
                      <a:pt x="1174" y="0"/>
                    </a:lnTo>
                    <a:lnTo>
                      <a:pt x="408"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2" name="Freeform 44"/>
              <p:cNvSpPr>
                <a:spLocks/>
              </p:cNvSpPr>
              <p:nvPr/>
            </p:nvSpPr>
            <p:spPr bwMode="auto">
              <a:xfrm>
                <a:off x="2992" y="2356"/>
                <a:ext cx="391" cy="240"/>
              </a:xfrm>
              <a:custGeom>
                <a:avLst/>
                <a:gdLst>
                  <a:gd name="T0" fmla="*/ 765 w 1172"/>
                  <a:gd name="T1" fmla="*/ 0 h 720"/>
                  <a:gd name="T2" fmla="*/ 0 w 1172"/>
                  <a:gd name="T3" fmla="*/ 444 h 720"/>
                  <a:gd name="T4" fmla="*/ 0 w 1172"/>
                  <a:gd name="T5" fmla="*/ 484 h 720"/>
                  <a:gd name="T6" fmla="*/ 405 w 1172"/>
                  <a:gd name="T7" fmla="*/ 720 h 720"/>
                  <a:gd name="T8" fmla="*/ 1172 w 1172"/>
                  <a:gd name="T9" fmla="*/ 279 h 720"/>
                  <a:gd name="T10" fmla="*/ 1172 w 1172"/>
                  <a:gd name="T11" fmla="*/ 235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4"/>
                    </a:lnTo>
                    <a:lnTo>
                      <a:pt x="405" y="720"/>
                    </a:lnTo>
                    <a:lnTo>
                      <a:pt x="1172" y="279"/>
                    </a:lnTo>
                    <a:lnTo>
                      <a:pt x="1172" y="235"/>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3" name="Freeform 45"/>
              <p:cNvSpPr>
                <a:spLocks/>
              </p:cNvSpPr>
              <p:nvPr/>
            </p:nvSpPr>
            <p:spPr bwMode="auto">
              <a:xfrm>
                <a:off x="2992" y="2434"/>
                <a:ext cx="391" cy="162"/>
              </a:xfrm>
              <a:custGeom>
                <a:avLst/>
                <a:gdLst>
                  <a:gd name="T0" fmla="*/ 406 w 1172"/>
                  <a:gd name="T1" fmla="*/ 445 h 485"/>
                  <a:gd name="T2" fmla="*/ 0 w 1172"/>
                  <a:gd name="T3" fmla="*/ 209 h 485"/>
                  <a:gd name="T4" fmla="*/ 0 w 1172"/>
                  <a:gd name="T5" fmla="*/ 249 h 485"/>
                  <a:gd name="T6" fmla="*/ 405 w 1172"/>
                  <a:gd name="T7" fmla="*/ 485 h 485"/>
                  <a:gd name="T8" fmla="*/ 1172 w 1172"/>
                  <a:gd name="T9" fmla="*/ 44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5" y="485"/>
                    </a:lnTo>
                    <a:lnTo>
                      <a:pt x="1172" y="44"/>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4" name="Freeform 46"/>
              <p:cNvSpPr>
                <a:spLocks/>
              </p:cNvSpPr>
              <p:nvPr/>
            </p:nvSpPr>
            <p:spPr bwMode="auto">
              <a:xfrm>
                <a:off x="3279" y="1858"/>
                <a:ext cx="963" cy="572"/>
              </a:xfrm>
              <a:custGeom>
                <a:avLst/>
                <a:gdLst>
                  <a:gd name="T0" fmla="*/ 2482 w 2889"/>
                  <a:gd name="T1" fmla="*/ 0 h 1716"/>
                  <a:gd name="T2" fmla="*/ 0 w 2889"/>
                  <a:gd name="T3" fmla="*/ 1440 h 1716"/>
                  <a:gd name="T4" fmla="*/ 0 w 2889"/>
                  <a:gd name="T5" fmla="*/ 1482 h 1716"/>
                  <a:gd name="T6" fmla="*/ 404 w 2889"/>
                  <a:gd name="T7" fmla="*/ 1716 h 1716"/>
                  <a:gd name="T8" fmla="*/ 2889 w 2889"/>
                  <a:gd name="T9" fmla="*/ 279 h 1716"/>
                  <a:gd name="T10" fmla="*/ 2889 w 2889"/>
                  <a:gd name="T11" fmla="*/ 234 h 1716"/>
                  <a:gd name="T12" fmla="*/ 2482 w 2889"/>
                  <a:gd name="T13" fmla="*/ 0 h 1716"/>
                </a:gdLst>
                <a:ahLst/>
                <a:cxnLst>
                  <a:cxn ang="0">
                    <a:pos x="T0" y="T1"/>
                  </a:cxn>
                  <a:cxn ang="0">
                    <a:pos x="T2" y="T3"/>
                  </a:cxn>
                  <a:cxn ang="0">
                    <a:pos x="T4" y="T5"/>
                  </a:cxn>
                  <a:cxn ang="0">
                    <a:pos x="T6" y="T7"/>
                  </a:cxn>
                  <a:cxn ang="0">
                    <a:pos x="T8" y="T9"/>
                  </a:cxn>
                  <a:cxn ang="0">
                    <a:pos x="T10" y="T11"/>
                  </a:cxn>
                  <a:cxn ang="0">
                    <a:pos x="T12" y="T13"/>
                  </a:cxn>
                </a:cxnLst>
                <a:rect l="0" t="0" r="r" b="b"/>
                <a:pathLst>
                  <a:path w="2889" h="1716">
                    <a:moveTo>
                      <a:pt x="2482" y="0"/>
                    </a:moveTo>
                    <a:lnTo>
                      <a:pt x="0" y="1440"/>
                    </a:lnTo>
                    <a:lnTo>
                      <a:pt x="0" y="1482"/>
                    </a:lnTo>
                    <a:lnTo>
                      <a:pt x="404" y="1716"/>
                    </a:lnTo>
                    <a:lnTo>
                      <a:pt x="2889" y="279"/>
                    </a:lnTo>
                    <a:lnTo>
                      <a:pt x="2889" y="234"/>
                    </a:lnTo>
                    <a:lnTo>
                      <a:pt x="2482"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5" name="Freeform 47"/>
              <p:cNvSpPr>
                <a:spLocks/>
              </p:cNvSpPr>
              <p:nvPr/>
            </p:nvSpPr>
            <p:spPr bwMode="auto">
              <a:xfrm>
                <a:off x="3279" y="1936"/>
                <a:ext cx="963" cy="494"/>
              </a:xfrm>
              <a:custGeom>
                <a:avLst/>
                <a:gdLst>
                  <a:gd name="T0" fmla="*/ 406 w 2889"/>
                  <a:gd name="T1" fmla="*/ 1442 h 1482"/>
                  <a:gd name="T2" fmla="*/ 0 w 2889"/>
                  <a:gd name="T3" fmla="*/ 1206 h 1482"/>
                  <a:gd name="T4" fmla="*/ 0 w 2889"/>
                  <a:gd name="T5" fmla="*/ 1248 h 1482"/>
                  <a:gd name="T6" fmla="*/ 404 w 2889"/>
                  <a:gd name="T7" fmla="*/ 1482 h 1482"/>
                  <a:gd name="T8" fmla="*/ 2889 w 2889"/>
                  <a:gd name="T9" fmla="*/ 45 h 1482"/>
                  <a:gd name="T10" fmla="*/ 2889 w 2889"/>
                  <a:gd name="T11" fmla="*/ 0 h 1482"/>
                  <a:gd name="T12" fmla="*/ 406 w 2889"/>
                  <a:gd name="T13" fmla="*/ 1442 h 1482"/>
                </a:gdLst>
                <a:ahLst/>
                <a:cxnLst>
                  <a:cxn ang="0">
                    <a:pos x="T0" y="T1"/>
                  </a:cxn>
                  <a:cxn ang="0">
                    <a:pos x="T2" y="T3"/>
                  </a:cxn>
                  <a:cxn ang="0">
                    <a:pos x="T4" y="T5"/>
                  </a:cxn>
                  <a:cxn ang="0">
                    <a:pos x="T6" y="T7"/>
                  </a:cxn>
                  <a:cxn ang="0">
                    <a:pos x="T8" y="T9"/>
                  </a:cxn>
                  <a:cxn ang="0">
                    <a:pos x="T10" y="T11"/>
                  </a:cxn>
                  <a:cxn ang="0">
                    <a:pos x="T12" y="T13"/>
                  </a:cxn>
                </a:cxnLst>
                <a:rect l="0" t="0" r="r" b="b"/>
                <a:pathLst>
                  <a:path w="2889" h="1482">
                    <a:moveTo>
                      <a:pt x="406" y="1442"/>
                    </a:moveTo>
                    <a:lnTo>
                      <a:pt x="0" y="1206"/>
                    </a:lnTo>
                    <a:lnTo>
                      <a:pt x="0" y="1248"/>
                    </a:lnTo>
                    <a:lnTo>
                      <a:pt x="404" y="1482"/>
                    </a:lnTo>
                    <a:lnTo>
                      <a:pt x="2889" y="45"/>
                    </a:lnTo>
                    <a:lnTo>
                      <a:pt x="2889" y="0"/>
                    </a:lnTo>
                    <a:lnTo>
                      <a:pt x="406" y="1442"/>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6" name="Freeform 48"/>
              <p:cNvSpPr>
                <a:spLocks/>
              </p:cNvSpPr>
              <p:nvPr/>
            </p:nvSpPr>
            <p:spPr bwMode="auto">
              <a:xfrm>
                <a:off x="4140" y="1694"/>
                <a:ext cx="390" cy="240"/>
              </a:xfrm>
              <a:custGeom>
                <a:avLst/>
                <a:gdLst>
                  <a:gd name="T0" fmla="*/ 764 w 1172"/>
                  <a:gd name="T1" fmla="*/ 0 h 720"/>
                  <a:gd name="T2" fmla="*/ 0 w 1172"/>
                  <a:gd name="T3" fmla="*/ 443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7" name="Freeform 49"/>
              <p:cNvSpPr>
                <a:spLocks/>
              </p:cNvSpPr>
              <p:nvPr/>
            </p:nvSpPr>
            <p:spPr bwMode="auto">
              <a:xfrm>
                <a:off x="4140" y="1772"/>
                <a:ext cx="390" cy="162"/>
              </a:xfrm>
              <a:custGeom>
                <a:avLst/>
                <a:gdLst>
                  <a:gd name="T0" fmla="*/ 406 w 1172"/>
                  <a:gd name="T1" fmla="*/ 443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3"/>
                    </a:moveTo>
                    <a:lnTo>
                      <a:pt x="0" y="207"/>
                    </a:lnTo>
                    <a:lnTo>
                      <a:pt x="0" y="249"/>
                    </a:lnTo>
                    <a:lnTo>
                      <a:pt x="404" y="484"/>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8" name="Freeform 50"/>
              <p:cNvSpPr>
                <a:spLocks/>
              </p:cNvSpPr>
              <p:nvPr/>
            </p:nvSpPr>
            <p:spPr bwMode="auto">
              <a:xfrm>
                <a:off x="2362" y="1993"/>
                <a:ext cx="353" cy="218"/>
              </a:xfrm>
              <a:custGeom>
                <a:avLst/>
                <a:gdLst>
                  <a:gd name="T0" fmla="*/ 766 w 1060"/>
                  <a:gd name="T1" fmla="*/ 0 h 654"/>
                  <a:gd name="T2" fmla="*/ 0 w 1060"/>
                  <a:gd name="T3" fmla="*/ 444 h 654"/>
                  <a:gd name="T4" fmla="*/ 0 w 1060"/>
                  <a:gd name="T5" fmla="*/ 484 h 654"/>
                  <a:gd name="T6" fmla="*/ 293 w 1060"/>
                  <a:gd name="T7" fmla="*/ 654 h 654"/>
                  <a:gd name="T8" fmla="*/ 1060 w 1060"/>
                  <a:gd name="T9" fmla="*/ 213 h 654"/>
                  <a:gd name="T10" fmla="*/ 1060 w 1060"/>
                  <a:gd name="T11" fmla="*/ 169 h 654"/>
                  <a:gd name="T12" fmla="*/ 766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6" y="0"/>
                    </a:moveTo>
                    <a:lnTo>
                      <a:pt x="0" y="444"/>
                    </a:lnTo>
                    <a:lnTo>
                      <a:pt x="0" y="484"/>
                    </a:lnTo>
                    <a:lnTo>
                      <a:pt x="293" y="654"/>
                    </a:lnTo>
                    <a:lnTo>
                      <a:pt x="1060" y="213"/>
                    </a:lnTo>
                    <a:lnTo>
                      <a:pt x="1060" y="169"/>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9" name="Freeform 51"/>
              <p:cNvSpPr>
                <a:spLocks/>
              </p:cNvSpPr>
              <p:nvPr/>
            </p:nvSpPr>
            <p:spPr bwMode="auto">
              <a:xfrm>
                <a:off x="2362" y="2049"/>
                <a:ext cx="353" cy="162"/>
              </a:xfrm>
              <a:custGeom>
                <a:avLst/>
                <a:gdLst>
                  <a:gd name="T0" fmla="*/ 294 w 1060"/>
                  <a:gd name="T1" fmla="*/ 445 h 485"/>
                  <a:gd name="T2" fmla="*/ 0 w 1060"/>
                  <a:gd name="T3" fmla="*/ 275 h 485"/>
                  <a:gd name="T4" fmla="*/ 0 w 1060"/>
                  <a:gd name="T5" fmla="*/ 315 h 485"/>
                  <a:gd name="T6" fmla="*/ 293 w 1060"/>
                  <a:gd name="T7" fmla="*/ 485 h 485"/>
                  <a:gd name="T8" fmla="*/ 1060 w 1060"/>
                  <a:gd name="T9" fmla="*/ 44 h 485"/>
                  <a:gd name="T10" fmla="*/ 1060 w 1060"/>
                  <a:gd name="T11" fmla="*/ 0 h 485"/>
                  <a:gd name="T12" fmla="*/ 294 w 1060"/>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060" h="485">
                    <a:moveTo>
                      <a:pt x="294" y="445"/>
                    </a:moveTo>
                    <a:lnTo>
                      <a:pt x="0" y="275"/>
                    </a:lnTo>
                    <a:lnTo>
                      <a:pt x="0" y="315"/>
                    </a:lnTo>
                    <a:lnTo>
                      <a:pt x="293" y="485"/>
                    </a:lnTo>
                    <a:lnTo>
                      <a:pt x="1060" y="44"/>
                    </a:lnTo>
                    <a:lnTo>
                      <a:pt x="1060" y="0"/>
                    </a:lnTo>
                    <a:lnTo>
                      <a:pt x="294"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0" name="Freeform 52"/>
              <p:cNvSpPr>
                <a:spLocks/>
              </p:cNvSpPr>
              <p:nvPr/>
            </p:nvSpPr>
            <p:spPr bwMode="auto">
              <a:xfrm>
                <a:off x="2650" y="1826"/>
                <a:ext cx="354" cy="218"/>
              </a:xfrm>
              <a:custGeom>
                <a:avLst/>
                <a:gdLst>
                  <a:gd name="T0" fmla="*/ 764 w 1060"/>
                  <a:gd name="T1" fmla="*/ 0 h 654"/>
                  <a:gd name="T2" fmla="*/ 0 w 1060"/>
                  <a:gd name="T3" fmla="*/ 446 h 654"/>
                  <a:gd name="T4" fmla="*/ 0 w 1060"/>
                  <a:gd name="T5" fmla="*/ 486 h 654"/>
                  <a:gd name="T6" fmla="*/ 292 w 1060"/>
                  <a:gd name="T7" fmla="*/ 654 h 654"/>
                  <a:gd name="T8" fmla="*/ 1060 w 1060"/>
                  <a:gd name="T9" fmla="*/ 214 h 654"/>
                  <a:gd name="T10" fmla="*/ 1060 w 1060"/>
                  <a:gd name="T11" fmla="*/ 170 h 654"/>
                  <a:gd name="T12" fmla="*/ 764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4" y="0"/>
                    </a:moveTo>
                    <a:lnTo>
                      <a:pt x="0" y="446"/>
                    </a:lnTo>
                    <a:lnTo>
                      <a:pt x="0" y="486"/>
                    </a:lnTo>
                    <a:lnTo>
                      <a:pt x="292" y="654"/>
                    </a:lnTo>
                    <a:lnTo>
                      <a:pt x="1060" y="214"/>
                    </a:lnTo>
                    <a:lnTo>
                      <a:pt x="1060" y="170"/>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1" name="Freeform 53"/>
              <p:cNvSpPr>
                <a:spLocks/>
              </p:cNvSpPr>
              <p:nvPr/>
            </p:nvSpPr>
            <p:spPr bwMode="auto">
              <a:xfrm>
                <a:off x="2650" y="1883"/>
                <a:ext cx="354" cy="161"/>
              </a:xfrm>
              <a:custGeom>
                <a:avLst/>
                <a:gdLst>
                  <a:gd name="T0" fmla="*/ 294 w 1060"/>
                  <a:gd name="T1" fmla="*/ 444 h 484"/>
                  <a:gd name="T2" fmla="*/ 0 w 1060"/>
                  <a:gd name="T3" fmla="*/ 276 h 484"/>
                  <a:gd name="T4" fmla="*/ 0 w 1060"/>
                  <a:gd name="T5" fmla="*/ 316 h 484"/>
                  <a:gd name="T6" fmla="*/ 292 w 1060"/>
                  <a:gd name="T7" fmla="*/ 484 h 484"/>
                  <a:gd name="T8" fmla="*/ 1060 w 1060"/>
                  <a:gd name="T9" fmla="*/ 44 h 484"/>
                  <a:gd name="T10" fmla="*/ 1060 w 1060"/>
                  <a:gd name="T11" fmla="*/ 0 h 484"/>
                  <a:gd name="T12" fmla="*/ 294 w 1060"/>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060" h="484">
                    <a:moveTo>
                      <a:pt x="294" y="444"/>
                    </a:moveTo>
                    <a:lnTo>
                      <a:pt x="0" y="276"/>
                    </a:lnTo>
                    <a:lnTo>
                      <a:pt x="0" y="316"/>
                    </a:lnTo>
                    <a:lnTo>
                      <a:pt x="292" y="484"/>
                    </a:lnTo>
                    <a:lnTo>
                      <a:pt x="1060" y="44"/>
                    </a:lnTo>
                    <a:lnTo>
                      <a:pt x="1060" y="0"/>
                    </a:lnTo>
                    <a:lnTo>
                      <a:pt x="294"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2" name="Freeform 54"/>
              <p:cNvSpPr>
                <a:spLocks/>
              </p:cNvSpPr>
              <p:nvPr/>
            </p:nvSpPr>
            <p:spPr bwMode="auto">
              <a:xfrm>
                <a:off x="2938" y="1660"/>
                <a:ext cx="353" cy="218"/>
              </a:xfrm>
              <a:custGeom>
                <a:avLst/>
                <a:gdLst>
                  <a:gd name="T0" fmla="*/ 765 w 1060"/>
                  <a:gd name="T1" fmla="*/ 0 h 654"/>
                  <a:gd name="T2" fmla="*/ 0 w 1060"/>
                  <a:gd name="T3" fmla="*/ 444 h 654"/>
                  <a:gd name="T4" fmla="*/ 0 w 1060"/>
                  <a:gd name="T5" fmla="*/ 486 h 654"/>
                  <a:gd name="T6" fmla="*/ 293 w 1060"/>
                  <a:gd name="T7" fmla="*/ 654 h 654"/>
                  <a:gd name="T8" fmla="*/ 1060 w 1060"/>
                  <a:gd name="T9" fmla="*/ 213 h 654"/>
                  <a:gd name="T10" fmla="*/ 1060 w 1060"/>
                  <a:gd name="T11" fmla="*/ 169 h 654"/>
                  <a:gd name="T12" fmla="*/ 765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5" y="0"/>
                    </a:moveTo>
                    <a:lnTo>
                      <a:pt x="0" y="444"/>
                    </a:lnTo>
                    <a:lnTo>
                      <a:pt x="0" y="486"/>
                    </a:lnTo>
                    <a:lnTo>
                      <a:pt x="293" y="654"/>
                    </a:lnTo>
                    <a:lnTo>
                      <a:pt x="1060" y="213"/>
                    </a:lnTo>
                    <a:lnTo>
                      <a:pt x="1060" y="169"/>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3" name="Freeform 55"/>
              <p:cNvSpPr>
                <a:spLocks/>
              </p:cNvSpPr>
              <p:nvPr/>
            </p:nvSpPr>
            <p:spPr bwMode="auto">
              <a:xfrm>
                <a:off x="2938" y="1717"/>
                <a:ext cx="353" cy="161"/>
              </a:xfrm>
              <a:custGeom>
                <a:avLst/>
                <a:gdLst>
                  <a:gd name="T0" fmla="*/ 294 w 1060"/>
                  <a:gd name="T1" fmla="*/ 445 h 485"/>
                  <a:gd name="T2" fmla="*/ 0 w 1060"/>
                  <a:gd name="T3" fmla="*/ 275 h 485"/>
                  <a:gd name="T4" fmla="*/ 0 w 1060"/>
                  <a:gd name="T5" fmla="*/ 317 h 485"/>
                  <a:gd name="T6" fmla="*/ 293 w 1060"/>
                  <a:gd name="T7" fmla="*/ 485 h 485"/>
                  <a:gd name="T8" fmla="*/ 1060 w 1060"/>
                  <a:gd name="T9" fmla="*/ 44 h 485"/>
                  <a:gd name="T10" fmla="*/ 1060 w 1060"/>
                  <a:gd name="T11" fmla="*/ 0 h 485"/>
                  <a:gd name="T12" fmla="*/ 294 w 1060"/>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060" h="485">
                    <a:moveTo>
                      <a:pt x="294" y="445"/>
                    </a:moveTo>
                    <a:lnTo>
                      <a:pt x="0" y="275"/>
                    </a:lnTo>
                    <a:lnTo>
                      <a:pt x="0" y="317"/>
                    </a:lnTo>
                    <a:lnTo>
                      <a:pt x="293" y="485"/>
                    </a:lnTo>
                    <a:lnTo>
                      <a:pt x="1060" y="44"/>
                    </a:lnTo>
                    <a:lnTo>
                      <a:pt x="1060" y="0"/>
                    </a:lnTo>
                    <a:lnTo>
                      <a:pt x="294"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4" name="Freeform 56"/>
              <p:cNvSpPr>
                <a:spLocks/>
              </p:cNvSpPr>
              <p:nvPr/>
            </p:nvSpPr>
            <p:spPr bwMode="auto">
              <a:xfrm>
                <a:off x="3223" y="1495"/>
                <a:ext cx="353" cy="218"/>
              </a:xfrm>
              <a:custGeom>
                <a:avLst/>
                <a:gdLst>
                  <a:gd name="T0" fmla="*/ 764 w 1059"/>
                  <a:gd name="T1" fmla="*/ 0 h 654"/>
                  <a:gd name="T2" fmla="*/ 0 w 1059"/>
                  <a:gd name="T3" fmla="*/ 445 h 654"/>
                  <a:gd name="T4" fmla="*/ 0 w 1059"/>
                  <a:gd name="T5" fmla="*/ 486 h 654"/>
                  <a:gd name="T6" fmla="*/ 292 w 1059"/>
                  <a:gd name="T7" fmla="*/ 654 h 654"/>
                  <a:gd name="T8" fmla="*/ 1059 w 1059"/>
                  <a:gd name="T9" fmla="*/ 213 h 654"/>
                  <a:gd name="T10" fmla="*/ 1059 w 1059"/>
                  <a:gd name="T11" fmla="*/ 170 h 654"/>
                  <a:gd name="T12" fmla="*/ 764 w 1059"/>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59" h="654">
                    <a:moveTo>
                      <a:pt x="764" y="0"/>
                    </a:moveTo>
                    <a:lnTo>
                      <a:pt x="0" y="445"/>
                    </a:lnTo>
                    <a:lnTo>
                      <a:pt x="0" y="486"/>
                    </a:lnTo>
                    <a:lnTo>
                      <a:pt x="292" y="654"/>
                    </a:lnTo>
                    <a:lnTo>
                      <a:pt x="1059" y="213"/>
                    </a:lnTo>
                    <a:lnTo>
                      <a:pt x="1059" y="170"/>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5" name="Freeform 57"/>
              <p:cNvSpPr>
                <a:spLocks/>
              </p:cNvSpPr>
              <p:nvPr/>
            </p:nvSpPr>
            <p:spPr bwMode="auto">
              <a:xfrm>
                <a:off x="3223" y="1551"/>
                <a:ext cx="353" cy="162"/>
              </a:xfrm>
              <a:custGeom>
                <a:avLst/>
                <a:gdLst>
                  <a:gd name="T0" fmla="*/ 293 w 1059"/>
                  <a:gd name="T1" fmla="*/ 444 h 484"/>
                  <a:gd name="T2" fmla="*/ 0 w 1059"/>
                  <a:gd name="T3" fmla="*/ 275 h 484"/>
                  <a:gd name="T4" fmla="*/ 0 w 1059"/>
                  <a:gd name="T5" fmla="*/ 316 h 484"/>
                  <a:gd name="T6" fmla="*/ 292 w 1059"/>
                  <a:gd name="T7" fmla="*/ 484 h 484"/>
                  <a:gd name="T8" fmla="*/ 1059 w 1059"/>
                  <a:gd name="T9" fmla="*/ 43 h 484"/>
                  <a:gd name="T10" fmla="*/ 1059 w 1059"/>
                  <a:gd name="T11" fmla="*/ 0 h 484"/>
                  <a:gd name="T12" fmla="*/ 293 w 1059"/>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059" h="484">
                    <a:moveTo>
                      <a:pt x="293" y="444"/>
                    </a:moveTo>
                    <a:lnTo>
                      <a:pt x="0" y="275"/>
                    </a:lnTo>
                    <a:lnTo>
                      <a:pt x="0" y="316"/>
                    </a:lnTo>
                    <a:lnTo>
                      <a:pt x="292" y="484"/>
                    </a:lnTo>
                    <a:lnTo>
                      <a:pt x="1059" y="43"/>
                    </a:lnTo>
                    <a:lnTo>
                      <a:pt x="1059" y="0"/>
                    </a:lnTo>
                    <a:lnTo>
                      <a:pt x="293"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6" name="Freeform 58"/>
              <p:cNvSpPr>
                <a:spLocks/>
              </p:cNvSpPr>
              <p:nvPr/>
            </p:nvSpPr>
            <p:spPr bwMode="auto">
              <a:xfrm>
                <a:off x="3510" y="1330"/>
                <a:ext cx="354" cy="218"/>
              </a:xfrm>
              <a:custGeom>
                <a:avLst/>
                <a:gdLst>
                  <a:gd name="T0" fmla="*/ 765 w 1060"/>
                  <a:gd name="T1" fmla="*/ 0 h 654"/>
                  <a:gd name="T2" fmla="*/ 0 w 1060"/>
                  <a:gd name="T3" fmla="*/ 445 h 654"/>
                  <a:gd name="T4" fmla="*/ 0 w 1060"/>
                  <a:gd name="T5" fmla="*/ 485 h 654"/>
                  <a:gd name="T6" fmla="*/ 292 w 1060"/>
                  <a:gd name="T7" fmla="*/ 654 h 654"/>
                  <a:gd name="T8" fmla="*/ 1060 w 1060"/>
                  <a:gd name="T9" fmla="*/ 214 h 654"/>
                  <a:gd name="T10" fmla="*/ 1060 w 1060"/>
                  <a:gd name="T11" fmla="*/ 170 h 654"/>
                  <a:gd name="T12" fmla="*/ 765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5" y="0"/>
                    </a:moveTo>
                    <a:lnTo>
                      <a:pt x="0" y="445"/>
                    </a:lnTo>
                    <a:lnTo>
                      <a:pt x="0" y="485"/>
                    </a:lnTo>
                    <a:lnTo>
                      <a:pt x="292" y="654"/>
                    </a:lnTo>
                    <a:lnTo>
                      <a:pt x="1060" y="214"/>
                    </a:lnTo>
                    <a:lnTo>
                      <a:pt x="1060" y="170"/>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7" name="Freeform 59"/>
              <p:cNvSpPr>
                <a:spLocks/>
              </p:cNvSpPr>
              <p:nvPr/>
            </p:nvSpPr>
            <p:spPr bwMode="auto">
              <a:xfrm>
                <a:off x="3510" y="1386"/>
                <a:ext cx="354" cy="162"/>
              </a:xfrm>
              <a:custGeom>
                <a:avLst/>
                <a:gdLst>
                  <a:gd name="T0" fmla="*/ 294 w 1060"/>
                  <a:gd name="T1" fmla="*/ 443 h 484"/>
                  <a:gd name="T2" fmla="*/ 0 w 1060"/>
                  <a:gd name="T3" fmla="*/ 275 h 484"/>
                  <a:gd name="T4" fmla="*/ 0 w 1060"/>
                  <a:gd name="T5" fmla="*/ 315 h 484"/>
                  <a:gd name="T6" fmla="*/ 292 w 1060"/>
                  <a:gd name="T7" fmla="*/ 484 h 484"/>
                  <a:gd name="T8" fmla="*/ 1060 w 1060"/>
                  <a:gd name="T9" fmla="*/ 44 h 484"/>
                  <a:gd name="T10" fmla="*/ 1060 w 1060"/>
                  <a:gd name="T11" fmla="*/ 0 h 484"/>
                  <a:gd name="T12" fmla="*/ 294 w 1060"/>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060" h="484">
                    <a:moveTo>
                      <a:pt x="294" y="443"/>
                    </a:moveTo>
                    <a:lnTo>
                      <a:pt x="0" y="275"/>
                    </a:lnTo>
                    <a:lnTo>
                      <a:pt x="0" y="315"/>
                    </a:lnTo>
                    <a:lnTo>
                      <a:pt x="292" y="484"/>
                    </a:lnTo>
                    <a:lnTo>
                      <a:pt x="1060" y="44"/>
                    </a:lnTo>
                    <a:lnTo>
                      <a:pt x="1060" y="0"/>
                    </a:lnTo>
                    <a:lnTo>
                      <a:pt x="294"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8" name="Freeform 60"/>
              <p:cNvSpPr>
                <a:spLocks/>
              </p:cNvSpPr>
              <p:nvPr/>
            </p:nvSpPr>
            <p:spPr bwMode="auto">
              <a:xfrm>
                <a:off x="3822" y="1500"/>
                <a:ext cx="542" cy="424"/>
              </a:xfrm>
              <a:custGeom>
                <a:avLst/>
                <a:gdLst>
                  <a:gd name="T0" fmla="*/ 1627 w 1627"/>
                  <a:gd name="T1" fmla="*/ 527 h 1273"/>
                  <a:gd name="T2" fmla="*/ 722 w 1627"/>
                  <a:gd name="T3" fmla="*/ 0 h 1273"/>
                  <a:gd name="T4" fmla="*/ 255 w 1627"/>
                  <a:gd name="T5" fmla="*/ 275 h 1273"/>
                  <a:gd name="T6" fmla="*/ 255 w 1627"/>
                  <a:gd name="T7" fmla="*/ 316 h 1273"/>
                  <a:gd name="T8" fmla="*/ 712 w 1627"/>
                  <a:gd name="T9" fmla="*/ 585 h 1273"/>
                  <a:gd name="T10" fmla="*/ 0 w 1627"/>
                  <a:gd name="T11" fmla="*/ 997 h 1273"/>
                  <a:gd name="T12" fmla="*/ 2 w 1627"/>
                  <a:gd name="T13" fmla="*/ 997 h 1273"/>
                  <a:gd name="T14" fmla="*/ 2 w 1627"/>
                  <a:gd name="T15" fmla="*/ 1039 h 1273"/>
                  <a:gd name="T16" fmla="*/ 406 w 1627"/>
                  <a:gd name="T17" fmla="*/ 1273 h 1273"/>
                  <a:gd name="T18" fmla="*/ 1627 w 1627"/>
                  <a:gd name="T19" fmla="*/ 572 h 1273"/>
                  <a:gd name="T20" fmla="*/ 1627 w 1627"/>
                  <a:gd name="T21" fmla="*/ 529 h 1273"/>
                  <a:gd name="T22" fmla="*/ 1627 w 1627"/>
                  <a:gd name="T23" fmla="*/ 527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7" h="1273">
                    <a:moveTo>
                      <a:pt x="1627" y="527"/>
                    </a:moveTo>
                    <a:lnTo>
                      <a:pt x="722" y="0"/>
                    </a:lnTo>
                    <a:lnTo>
                      <a:pt x="255" y="275"/>
                    </a:lnTo>
                    <a:lnTo>
                      <a:pt x="255" y="316"/>
                    </a:lnTo>
                    <a:lnTo>
                      <a:pt x="712" y="585"/>
                    </a:lnTo>
                    <a:lnTo>
                      <a:pt x="0" y="997"/>
                    </a:lnTo>
                    <a:lnTo>
                      <a:pt x="2" y="997"/>
                    </a:lnTo>
                    <a:lnTo>
                      <a:pt x="2" y="1039"/>
                    </a:lnTo>
                    <a:lnTo>
                      <a:pt x="406" y="1273"/>
                    </a:lnTo>
                    <a:lnTo>
                      <a:pt x="1627" y="572"/>
                    </a:lnTo>
                    <a:lnTo>
                      <a:pt x="1627" y="529"/>
                    </a:lnTo>
                    <a:lnTo>
                      <a:pt x="1627" y="527"/>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9" name="Freeform 61"/>
              <p:cNvSpPr>
                <a:spLocks/>
              </p:cNvSpPr>
              <p:nvPr/>
            </p:nvSpPr>
            <p:spPr bwMode="auto">
              <a:xfrm>
                <a:off x="3436" y="2091"/>
                <a:ext cx="1075" cy="621"/>
              </a:xfrm>
              <a:custGeom>
                <a:avLst/>
                <a:gdLst>
                  <a:gd name="T0" fmla="*/ 0 w 3226"/>
                  <a:gd name="T1" fmla="*/ 1277 h 1861"/>
                  <a:gd name="T2" fmla="*/ 2217 w 3226"/>
                  <a:gd name="T3" fmla="*/ 0 h 1861"/>
                  <a:gd name="T4" fmla="*/ 3226 w 3226"/>
                  <a:gd name="T5" fmla="*/ 579 h 1861"/>
                  <a:gd name="T6" fmla="*/ 1011 w 3226"/>
                  <a:gd name="T7" fmla="*/ 1861 h 1861"/>
                  <a:gd name="T8" fmla="*/ 0 w 3226"/>
                  <a:gd name="T9" fmla="*/ 1277 h 1861"/>
                </a:gdLst>
                <a:ahLst/>
                <a:cxnLst>
                  <a:cxn ang="0">
                    <a:pos x="T0" y="T1"/>
                  </a:cxn>
                  <a:cxn ang="0">
                    <a:pos x="T2" y="T3"/>
                  </a:cxn>
                  <a:cxn ang="0">
                    <a:pos x="T4" y="T5"/>
                  </a:cxn>
                  <a:cxn ang="0">
                    <a:pos x="T6" y="T7"/>
                  </a:cxn>
                  <a:cxn ang="0">
                    <a:pos x="T8" y="T9"/>
                  </a:cxn>
                </a:cxnLst>
                <a:rect l="0" t="0" r="r" b="b"/>
                <a:pathLst>
                  <a:path w="3226" h="1861">
                    <a:moveTo>
                      <a:pt x="0" y="1277"/>
                    </a:moveTo>
                    <a:lnTo>
                      <a:pt x="2217" y="0"/>
                    </a:lnTo>
                    <a:lnTo>
                      <a:pt x="3226" y="579"/>
                    </a:lnTo>
                    <a:lnTo>
                      <a:pt x="1011" y="1861"/>
                    </a:lnTo>
                    <a:lnTo>
                      <a:pt x="0" y="1277"/>
                    </a:lnTo>
                    <a:close/>
                  </a:path>
                </a:pathLst>
              </a:custGeom>
              <a:solidFill>
                <a:srgbClr val="BBC4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0" name="Freeform 62"/>
              <p:cNvSpPr>
                <a:spLocks/>
              </p:cNvSpPr>
              <p:nvPr/>
            </p:nvSpPr>
            <p:spPr bwMode="auto">
              <a:xfrm>
                <a:off x="3907" y="1592"/>
                <a:ext cx="164" cy="103"/>
              </a:xfrm>
              <a:custGeom>
                <a:avLst/>
                <a:gdLst>
                  <a:gd name="T0" fmla="*/ 494 w 494"/>
                  <a:gd name="T1" fmla="*/ 288 h 310"/>
                  <a:gd name="T2" fmla="*/ 0 w 494"/>
                  <a:gd name="T3" fmla="*/ 0 h 310"/>
                  <a:gd name="T4" fmla="*/ 0 w 494"/>
                  <a:gd name="T5" fmla="*/ 41 h 310"/>
                  <a:gd name="T6" fmla="*/ 457 w 494"/>
                  <a:gd name="T7" fmla="*/ 310 h 310"/>
                  <a:gd name="T8" fmla="*/ 494 w 494"/>
                  <a:gd name="T9" fmla="*/ 288 h 310"/>
                </a:gdLst>
                <a:ahLst/>
                <a:cxnLst>
                  <a:cxn ang="0">
                    <a:pos x="T0" y="T1"/>
                  </a:cxn>
                  <a:cxn ang="0">
                    <a:pos x="T2" y="T3"/>
                  </a:cxn>
                  <a:cxn ang="0">
                    <a:pos x="T4" y="T5"/>
                  </a:cxn>
                  <a:cxn ang="0">
                    <a:pos x="T6" y="T7"/>
                  </a:cxn>
                  <a:cxn ang="0">
                    <a:pos x="T8" y="T9"/>
                  </a:cxn>
                </a:cxnLst>
                <a:rect l="0" t="0" r="r" b="b"/>
                <a:pathLst>
                  <a:path w="494" h="310">
                    <a:moveTo>
                      <a:pt x="494" y="288"/>
                    </a:moveTo>
                    <a:lnTo>
                      <a:pt x="0" y="0"/>
                    </a:lnTo>
                    <a:lnTo>
                      <a:pt x="0" y="41"/>
                    </a:lnTo>
                    <a:lnTo>
                      <a:pt x="457" y="310"/>
                    </a:lnTo>
                    <a:lnTo>
                      <a:pt x="494" y="288"/>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1" name="Freeform 63"/>
              <p:cNvSpPr>
                <a:spLocks/>
              </p:cNvSpPr>
              <p:nvPr/>
            </p:nvSpPr>
            <p:spPr bwMode="auto">
              <a:xfrm>
                <a:off x="3822" y="1676"/>
                <a:ext cx="542" cy="248"/>
              </a:xfrm>
              <a:custGeom>
                <a:avLst/>
                <a:gdLst>
                  <a:gd name="T0" fmla="*/ 407 w 1625"/>
                  <a:gd name="T1" fmla="*/ 705 h 744"/>
                  <a:gd name="T2" fmla="*/ 406 w 1625"/>
                  <a:gd name="T3" fmla="*/ 704 h 744"/>
                  <a:gd name="T4" fmla="*/ 406 w 1625"/>
                  <a:gd name="T5" fmla="*/ 704 h 744"/>
                  <a:gd name="T6" fmla="*/ 0 w 1625"/>
                  <a:gd name="T7" fmla="*/ 468 h 744"/>
                  <a:gd name="T8" fmla="*/ 0 w 1625"/>
                  <a:gd name="T9" fmla="*/ 510 h 744"/>
                  <a:gd name="T10" fmla="*/ 404 w 1625"/>
                  <a:gd name="T11" fmla="*/ 744 h 744"/>
                  <a:gd name="T12" fmla="*/ 1625 w 1625"/>
                  <a:gd name="T13" fmla="*/ 43 h 744"/>
                  <a:gd name="T14" fmla="*/ 1625 w 1625"/>
                  <a:gd name="T15" fmla="*/ 0 h 744"/>
                  <a:gd name="T16" fmla="*/ 1303 w 1625"/>
                  <a:gd name="T17" fmla="*/ 185 h 744"/>
                  <a:gd name="T18" fmla="*/ 407 w 1625"/>
                  <a:gd name="T19" fmla="*/ 70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5" h="744">
                    <a:moveTo>
                      <a:pt x="407" y="705"/>
                    </a:moveTo>
                    <a:lnTo>
                      <a:pt x="406" y="704"/>
                    </a:lnTo>
                    <a:lnTo>
                      <a:pt x="406" y="704"/>
                    </a:lnTo>
                    <a:lnTo>
                      <a:pt x="0" y="468"/>
                    </a:lnTo>
                    <a:lnTo>
                      <a:pt x="0" y="510"/>
                    </a:lnTo>
                    <a:lnTo>
                      <a:pt x="404" y="744"/>
                    </a:lnTo>
                    <a:lnTo>
                      <a:pt x="1625" y="43"/>
                    </a:lnTo>
                    <a:lnTo>
                      <a:pt x="1625" y="0"/>
                    </a:lnTo>
                    <a:lnTo>
                      <a:pt x="1303" y="185"/>
                    </a:lnTo>
                    <a:lnTo>
                      <a:pt x="407" y="70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2" name="Freeform 64"/>
              <p:cNvSpPr>
                <a:spLocks/>
              </p:cNvSpPr>
              <p:nvPr/>
            </p:nvSpPr>
            <p:spPr bwMode="auto">
              <a:xfrm>
                <a:off x="1556" y="-824"/>
                <a:ext cx="2113" cy="3046"/>
              </a:xfrm>
              <a:custGeom>
                <a:avLst/>
                <a:gdLst>
                  <a:gd name="T0" fmla="*/ 6220 w 6340"/>
                  <a:gd name="T1" fmla="*/ 117 h 9137"/>
                  <a:gd name="T2" fmla="*/ 6221 w 6340"/>
                  <a:gd name="T3" fmla="*/ 117 h 9137"/>
                  <a:gd name="T4" fmla="*/ 6114 w 6340"/>
                  <a:gd name="T5" fmla="*/ 55 h 9137"/>
                  <a:gd name="T6" fmla="*/ 6090 w 6340"/>
                  <a:gd name="T7" fmla="*/ 42 h 9137"/>
                  <a:gd name="T8" fmla="*/ 6040 w 6340"/>
                  <a:gd name="T9" fmla="*/ 22 h 9137"/>
                  <a:gd name="T10" fmla="*/ 5990 w 6340"/>
                  <a:gd name="T11" fmla="*/ 7 h 9137"/>
                  <a:gd name="T12" fmla="*/ 5936 w 6340"/>
                  <a:gd name="T13" fmla="*/ 0 h 9137"/>
                  <a:gd name="T14" fmla="*/ 5885 w 6340"/>
                  <a:gd name="T15" fmla="*/ 0 h 9137"/>
                  <a:gd name="T16" fmla="*/ 5831 w 6340"/>
                  <a:gd name="T17" fmla="*/ 7 h 9137"/>
                  <a:gd name="T18" fmla="*/ 5781 w 6340"/>
                  <a:gd name="T19" fmla="*/ 22 h 9137"/>
                  <a:gd name="T20" fmla="*/ 5731 w 6340"/>
                  <a:gd name="T21" fmla="*/ 42 h 9137"/>
                  <a:gd name="T22" fmla="*/ 5706 w 6340"/>
                  <a:gd name="T23" fmla="*/ 55 h 9137"/>
                  <a:gd name="T24" fmla="*/ 431 w 6340"/>
                  <a:gd name="T25" fmla="*/ 3102 h 9137"/>
                  <a:gd name="T26" fmla="*/ 382 w 6340"/>
                  <a:gd name="T27" fmla="*/ 3132 h 9137"/>
                  <a:gd name="T28" fmla="*/ 291 w 6340"/>
                  <a:gd name="T29" fmla="*/ 3202 h 9137"/>
                  <a:gd name="T30" fmla="*/ 212 w 6340"/>
                  <a:gd name="T31" fmla="*/ 3281 h 9137"/>
                  <a:gd name="T32" fmla="*/ 144 w 6340"/>
                  <a:gd name="T33" fmla="*/ 3370 h 9137"/>
                  <a:gd name="T34" fmla="*/ 88 w 6340"/>
                  <a:gd name="T35" fmla="*/ 3467 h 9137"/>
                  <a:gd name="T36" fmla="*/ 46 w 6340"/>
                  <a:gd name="T37" fmla="*/ 3570 h 9137"/>
                  <a:gd name="T38" fmla="*/ 16 w 6340"/>
                  <a:gd name="T39" fmla="*/ 3678 h 9137"/>
                  <a:gd name="T40" fmla="*/ 1 w 6340"/>
                  <a:gd name="T41" fmla="*/ 3791 h 9137"/>
                  <a:gd name="T42" fmla="*/ 0 w 6340"/>
                  <a:gd name="T43" fmla="*/ 3848 h 9137"/>
                  <a:gd name="T44" fmla="*/ 0 w 6340"/>
                  <a:gd name="T45" fmla="*/ 8784 h 9137"/>
                  <a:gd name="T46" fmla="*/ 0 w 6340"/>
                  <a:gd name="T47" fmla="*/ 8811 h 9137"/>
                  <a:gd name="T48" fmla="*/ 7 w 6340"/>
                  <a:gd name="T49" fmla="*/ 8865 h 9137"/>
                  <a:gd name="T50" fmla="*/ 22 w 6340"/>
                  <a:gd name="T51" fmla="*/ 8916 h 9137"/>
                  <a:gd name="T52" fmla="*/ 42 w 6340"/>
                  <a:gd name="T53" fmla="*/ 8965 h 9137"/>
                  <a:gd name="T54" fmla="*/ 69 w 6340"/>
                  <a:gd name="T55" fmla="*/ 9011 h 9137"/>
                  <a:gd name="T56" fmla="*/ 101 w 6340"/>
                  <a:gd name="T57" fmla="*/ 9053 h 9137"/>
                  <a:gd name="T58" fmla="*/ 138 w 6340"/>
                  <a:gd name="T59" fmla="*/ 9091 h 9137"/>
                  <a:gd name="T60" fmla="*/ 181 w 6340"/>
                  <a:gd name="T61" fmla="*/ 9124 h 9137"/>
                  <a:gd name="T62" fmla="*/ 204 w 6340"/>
                  <a:gd name="T63" fmla="*/ 9137 h 9137"/>
                  <a:gd name="T64" fmla="*/ 6340 w 6340"/>
                  <a:gd name="T65" fmla="*/ 5597 h 9137"/>
                  <a:gd name="T66" fmla="*/ 6340 w 6340"/>
                  <a:gd name="T67" fmla="*/ 313 h 9137"/>
                  <a:gd name="T68" fmla="*/ 6338 w 6340"/>
                  <a:gd name="T69" fmla="*/ 281 h 9137"/>
                  <a:gd name="T70" fmla="*/ 6321 w 6340"/>
                  <a:gd name="T71" fmla="*/ 222 h 9137"/>
                  <a:gd name="T72" fmla="*/ 6289 w 6340"/>
                  <a:gd name="T73" fmla="*/ 171 h 9137"/>
                  <a:gd name="T74" fmla="*/ 6246 w 6340"/>
                  <a:gd name="T75" fmla="*/ 131 h 9137"/>
                  <a:gd name="T76" fmla="*/ 6220 w 6340"/>
                  <a:gd name="T77" fmla="*/ 117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40" h="9137">
                    <a:moveTo>
                      <a:pt x="6220" y="117"/>
                    </a:moveTo>
                    <a:lnTo>
                      <a:pt x="6221" y="117"/>
                    </a:lnTo>
                    <a:lnTo>
                      <a:pt x="6114" y="55"/>
                    </a:lnTo>
                    <a:lnTo>
                      <a:pt x="6090" y="42"/>
                    </a:lnTo>
                    <a:lnTo>
                      <a:pt x="6040" y="22"/>
                    </a:lnTo>
                    <a:lnTo>
                      <a:pt x="5990" y="7"/>
                    </a:lnTo>
                    <a:lnTo>
                      <a:pt x="5936" y="0"/>
                    </a:lnTo>
                    <a:lnTo>
                      <a:pt x="5885" y="0"/>
                    </a:lnTo>
                    <a:lnTo>
                      <a:pt x="5831" y="7"/>
                    </a:lnTo>
                    <a:lnTo>
                      <a:pt x="5781" y="22"/>
                    </a:lnTo>
                    <a:lnTo>
                      <a:pt x="5731" y="42"/>
                    </a:lnTo>
                    <a:lnTo>
                      <a:pt x="5706" y="55"/>
                    </a:lnTo>
                    <a:lnTo>
                      <a:pt x="431" y="3102"/>
                    </a:lnTo>
                    <a:lnTo>
                      <a:pt x="382" y="3132"/>
                    </a:lnTo>
                    <a:lnTo>
                      <a:pt x="291" y="3202"/>
                    </a:lnTo>
                    <a:lnTo>
                      <a:pt x="212" y="3281"/>
                    </a:lnTo>
                    <a:lnTo>
                      <a:pt x="144" y="3370"/>
                    </a:lnTo>
                    <a:lnTo>
                      <a:pt x="88" y="3467"/>
                    </a:lnTo>
                    <a:lnTo>
                      <a:pt x="46" y="3570"/>
                    </a:lnTo>
                    <a:lnTo>
                      <a:pt x="16" y="3678"/>
                    </a:lnTo>
                    <a:lnTo>
                      <a:pt x="1" y="3791"/>
                    </a:lnTo>
                    <a:lnTo>
                      <a:pt x="0" y="3848"/>
                    </a:lnTo>
                    <a:lnTo>
                      <a:pt x="0" y="8784"/>
                    </a:lnTo>
                    <a:lnTo>
                      <a:pt x="0" y="8811"/>
                    </a:lnTo>
                    <a:lnTo>
                      <a:pt x="7" y="8865"/>
                    </a:lnTo>
                    <a:lnTo>
                      <a:pt x="22" y="8916"/>
                    </a:lnTo>
                    <a:lnTo>
                      <a:pt x="42" y="8965"/>
                    </a:lnTo>
                    <a:lnTo>
                      <a:pt x="69" y="9011"/>
                    </a:lnTo>
                    <a:lnTo>
                      <a:pt x="101" y="9053"/>
                    </a:lnTo>
                    <a:lnTo>
                      <a:pt x="138" y="9091"/>
                    </a:lnTo>
                    <a:lnTo>
                      <a:pt x="181" y="9124"/>
                    </a:lnTo>
                    <a:lnTo>
                      <a:pt x="204" y="9137"/>
                    </a:lnTo>
                    <a:lnTo>
                      <a:pt x="6340" y="5597"/>
                    </a:lnTo>
                    <a:lnTo>
                      <a:pt x="6340" y="313"/>
                    </a:lnTo>
                    <a:lnTo>
                      <a:pt x="6338" y="281"/>
                    </a:lnTo>
                    <a:lnTo>
                      <a:pt x="6321" y="222"/>
                    </a:lnTo>
                    <a:lnTo>
                      <a:pt x="6289" y="171"/>
                    </a:lnTo>
                    <a:lnTo>
                      <a:pt x="6246" y="131"/>
                    </a:lnTo>
                    <a:lnTo>
                      <a:pt x="6220" y="117"/>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3" name="Freeform 65"/>
              <p:cNvSpPr>
                <a:spLocks/>
              </p:cNvSpPr>
              <p:nvPr/>
            </p:nvSpPr>
            <p:spPr bwMode="auto">
              <a:xfrm>
                <a:off x="1556" y="-824"/>
                <a:ext cx="2074" cy="3046"/>
              </a:xfrm>
              <a:custGeom>
                <a:avLst/>
                <a:gdLst>
                  <a:gd name="T0" fmla="*/ 204 w 6221"/>
                  <a:gd name="T1" fmla="*/ 3962 h 9137"/>
                  <a:gd name="T2" fmla="*/ 206 w 6221"/>
                  <a:gd name="T3" fmla="*/ 3906 h 9137"/>
                  <a:gd name="T4" fmla="*/ 220 w 6221"/>
                  <a:gd name="T5" fmla="*/ 3795 h 9137"/>
                  <a:gd name="T6" fmla="*/ 249 w 6221"/>
                  <a:gd name="T7" fmla="*/ 3687 h 9137"/>
                  <a:gd name="T8" fmla="*/ 292 w 6221"/>
                  <a:gd name="T9" fmla="*/ 3585 h 9137"/>
                  <a:gd name="T10" fmla="*/ 347 w 6221"/>
                  <a:gd name="T11" fmla="*/ 3490 h 9137"/>
                  <a:gd name="T12" fmla="*/ 415 w 6221"/>
                  <a:gd name="T13" fmla="*/ 3402 h 9137"/>
                  <a:gd name="T14" fmla="*/ 492 w 6221"/>
                  <a:gd name="T15" fmla="*/ 3323 h 9137"/>
                  <a:gd name="T16" fmla="*/ 582 w 6221"/>
                  <a:gd name="T17" fmla="*/ 3255 h 9137"/>
                  <a:gd name="T18" fmla="*/ 629 w 6221"/>
                  <a:gd name="T19" fmla="*/ 3225 h 9137"/>
                  <a:gd name="T20" fmla="*/ 635 w 6221"/>
                  <a:gd name="T21" fmla="*/ 3222 h 9137"/>
                  <a:gd name="T22" fmla="*/ 6006 w 6221"/>
                  <a:gd name="T23" fmla="*/ 121 h 9137"/>
                  <a:gd name="T24" fmla="*/ 6033 w 6221"/>
                  <a:gd name="T25" fmla="*/ 107 h 9137"/>
                  <a:gd name="T26" fmla="*/ 6089 w 6221"/>
                  <a:gd name="T27" fmla="*/ 92 h 9137"/>
                  <a:gd name="T28" fmla="*/ 6144 w 6221"/>
                  <a:gd name="T29" fmla="*/ 92 h 9137"/>
                  <a:gd name="T30" fmla="*/ 6197 w 6221"/>
                  <a:gd name="T31" fmla="*/ 105 h 9137"/>
                  <a:gd name="T32" fmla="*/ 6220 w 6221"/>
                  <a:gd name="T33" fmla="*/ 117 h 9137"/>
                  <a:gd name="T34" fmla="*/ 6221 w 6221"/>
                  <a:gd name="T35" fmla="*/ 117 h 9137"/>
                  <a:gd name="T36" fmla="*/ 6114 w 6221"/>
                  <a:gd name="T37" fmla="*/ 55 h 9137"/>
                  <a:gd name="T38" fmla="*/ 6090 w 6221"/>
                  <a:gd name="T39" fmla="*/ 42 h 9137"/>
                  <a:gd name="T40" fmla="*/ 6040 w 6221"/>
                  <a:gd name="T41" fmla="*/ 22 h 9137"/>
                  <a:gd name="T42" fmla="*/ 5990 w 6221"/>
                  <a:gd name="T43" fmla="*/ 7 h 9137"/>
                  <a:gd name="T44" fmla="*/ 5936 w 6221"/>
                  <a:gd name="T45" fmla="*/ 0 h 9137"/>
                  <a:gd name="T46" fmla="*/ 5885 w 6221"/>
                  <a:gd name="T47" fmla="*/ 0 h 9137"/>
                  <a:gd name="T48" fmla="*/ 5831 w 6221"/>
                  <a:gd name="T49" fmla="*/ 7 h 9137"/>
                  <a:gd name="T50" fmla="*/ 5781 w 6221"/>
                  <a:gd name="T51" fmla="*/ 22 h 9137"/>
                  <a:gd name="T52" fmla="*/ 5731 w 6221"/>
                  <a:gd name="T53" fmla="*/ 42 h 9137"/>
                  <a:gd name="T54" fmla="*/ 5706 w 6221"/>
                  <a:gd name="T55" fmla="*/ 55 h 9137"/>
                  <a:gd name="T56" fmla="*/ 431 w 6221"/>
                  <a:gd name="T57" fmla="*/ 3102 h 9137"/>
                  <a:gd name="T58" fmla="*/ 382 w 6221"/>
                  <a:gd name="T59" fmla="*/ 3132 h 9137"/>
                  <a:gd name="T60" fmla="*/ 291 w 6221"/>
                  <a:gd name="T61" fmla="*/ 3202 h 9137"/>
                  <a:gd name="T62" fmla="*/ 212 w 6221"/>
                  <a:gd name="T63" fmla="*/ 3281 h 9137"/>
                  <a:gd name="T64" fmla="*/ 144 w 6221"/>
                  <a:gd name="T65" fmla="*/ 3370 h 9137"/>
                  <a:gd name="T66" fmla="*/ 88 w 6221"/>
                  <a:gd name="T67" fmla="*/ 3467 h 9137"/>
                  <a:gd name="T68" fmla="*/ 46 w 6221"/>
                  <a:gd name="T69" fmla="*/ 3570 h 9137"/>
                  <a:gd name="T70" fmla="*/ 16 w 6221"/>
                  <a:gd name="T71" fmla="*/ 3678 h 9137"/>
                  <a:gd name="T72" fmla="*/ 1 w 6221"/>
                  <a:gd name="T73" fmla="*/ 3791 h 9137"/>
                  <a:gd name="T74" fmla="*/ 0 w 6221"/>
                  <a:gd name="T75" fmla="*/ 3848 h 9137"/>
                  <a:gd name="T76" fmla="*/ 0 w 6221"/>
                  <a:gd name="T77" fmla="*/ 8784 h 9137"/>
                  <a:gd name="T78" fmla="*/ 0 w 6221"/>
                  <a:gd name="T79" fmla="*/ 8811 h 9137"/>
                  <a:gd name="T80" fmla="*/ 7 w 6221"/>
                  <a:gd name="T81" fmla="*/ 8865 h 9137"/>
                  <a:gd name="T82" fmla="*/ 22 w 6221"/>
                  <a:gd name="T83" fmla="*/ 8916 h 9137"/>
                  <a:gd name="T84" fmla="*/ 42 w 6221"/>
                  <a:gd name="T85" fmla="*/ 8965 h 9137"/>
                  <a:gd name="T86" fmla="*/ 69 w 6221"/>
                  <a:gd name="T87" fmla="*/ 9011 h 9137"/>
                  <a:gd name="T88" fmla="*/ 101 w 6221"/>
                  <a:gd name="T89" fmla="*/ 9053 h 9137"/>
                  <a:gd name="T90" fmla="*/ 138 w 6221"/>
                  <a:gd name="T91" fmla="*/ 9091 h 9137"/>
                  <a:gd name="T92" fmla="*/ 181 w 6221"/>
                  <a:gd name="T93" fmla="*/ 9124 h 9137"/>
                  <a:gd name="T94" fmla="*/ 204 w 6221"/>
                  <a:gd name="T95" fmla="*/ 9137 h 9137"/>
                  <a:gd name="T96" fmla="*/ 204 w 6221"/>
                  <a:gd name="T97" fmla="*/ 3968 h 9137"/>
                  <a:gd name="T98" fmla="*/ 204 w 6221"/>
                  <a:gd name="T99" fmla="*/ 3962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21" h="9137">
                    <a:moveTo>
                      <a:pt x="204" y="3962"/>
                    </a:moveTo>
                    <a:lnTo>
                      <a:pt x="206" y="3906"/>
                    </a:lnTo>
                    <a:lnTo>
                      <a:pt x="220" y="3795"/>
                    </a:lnTo>
                    <a:lnTo>
                      <a:pt x="249" y="3687"/>
                    </a:lnTo>
                    <a:lnTo>
                      <a:pt x="292" y="3585"/>
                    </a:lnTo>
                    <a:lnTo>
                      <a:pt x="347" y="3490"/>
                    </a:lnTo>
                    <a:lnTo>
                      <a:pt x="415" y="3402"/>
                    </a:lnTo>
                    <a:lnTo>
                      <a:pt x="492" y="3323"/>
                    </a:lnTo>
                    <a:lnTo>
                      <a:pt x="582" y="3255"/>
                    </a:lnTo>
                    <a:lnTo>
                      <a:pt x="629" y="3225"/>
                    </a:lnTo>
                    <a:lnTo>
                      <a:pt x="635" y="3222"/>
                    </a:lnTo>
                    <a:lnTo>
                      <a:pt x="6006" y="121"/>
                    </a:lnTo>
                    <a:lnTo>
                      <a:pt x="6033" y="107"/>
                    </a:lnTo>
                    <a:lnTo>
                      <a:pt x="6089" y="92"/>
                    </a:lnTo>
                    <a:lnTo>
                      <a:pt x="6144" y="92"/>
                    </a:lnTo>
                    <a:lnTo>
                      <a:pt x="6197" y="105"/>
                    </a:lnTo>
                    <a:lnTo>
                      <a:pt x="6220" y="117"/>
                    </a:lnTo>
                    <a:lnTo>
                      <a:pt x="6221" y="117"/>
                    </a:lnTo>
                    <a:lnTo>
                      <a:pt x="6114" y="55"/>
                    </a:lnTo>
                    <a:lnTo>
                      <a:pt x="6090" y="42"/>
                    </a:lnTo>
                    <a:lnTo>
                      <a:pt x="6040" y="22"/>
                    </a:lnTo>
                    <a:lnTo>
                      <a:pt x="5990" y="7"/>
                    </a:lnTo>
                    <a:lnTo>
                      <a:pt x="5936" y="0"/>
                    </a:lnTo>
                    <a:lnTo>
                      <a:pt x="5885" y="0"/>
                    </a:lnTo>
                    <a:lnTo>
                      <a:pt x="5831" y="7"/>
                    </a:lnTo>
                    <a:lnTo>
                      <a:pt x="5781" y="22"/>
                    </a:lnTo>
                    <a:lnTo>
                      <a:pt x="5731" y="42"/>
                    </a:lnTo>
                    <a:lnTo>
                      <a:pt x="5706" y="55"/>
                    </a:lnTo>
                    <a:lnTo>
                      <a:pt x="431" y="3102"/>
                    </a:lnTo>
                    <a:lnTo>
                      <a:pt x="382" y="3132"/>
                    </a:lnTo>
                    <a:lnTo>
                      <a:pt x="291" y="3202"/>
                    </a:lnTo>
                    <a:lnTo>
                      <a:pt x="212" y="3281"/>
                    </a:lnTo>
                    <a:lnTo>
                      <a:pt x="144" y="3370"/>
                    </a:lnTo>
                    <a:lnTo>
                      <a:pt x="88" y="3467"/>
                    </a:lnTo>
                    <a:lnTo>
                      <a:pt x="46" y="3570"/>
                    </a:lnTo>
                    <a:lnTo>
                      <a:pt x="16" y="3678"/>
                    </a:lnTo>
                    <a:lnTo>
                      <a:pt x="1" y="3791"/>
                    </a:lnTo>
                    <a:lnTo>
                      <a:pt x="0" y="3848"/>
                    </a:lnTo>
                    <a:lnTo>
                      <a:pt x="0" y="8784"/>
                    </a:lnTo>
                    <a:lnTo>
                      <a:pt x="0" y="8811"/>
                    </a:lnTo>
                    <a:lnTo>
                      <a:pt x="7" y="8865"/>
                    </a:lnTo>
                    <a:lnTo>
                      <a:pt x="22" y="8916"/>
                    </a:lnTo>
                    <a:lnTo>
                      <a:pt x="42" y="8965"/>
                    </a:lnTo>
                    <a:lnTo>
                      <a:pt x="69" y="9011"/>
                    </a:lnTo>
                    <a:lnTo>
                      <a:pt x="101" y="9053"/>
                    </a:lnTo>
                    <a:lnTo>
                      <a:pt x="138" y="9091"/>
                    </a:lnTo>
                    <a:lnTo>
                      <a:pt x="181" y="9124"/>
                    </a:lnTo>
                    <a:lnTo>
                      <a:pt x="204" y="9137"/>
                    </a:lnTo>
                    <a:lnTo>
                      <a:pt x="204" y="3968"/>
                    </a:lnTo>
                    <a:lnTo>
                      <a:pt x="204" y="3962"/>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4" name="Freeform 66"/>
              <p:cNvSpPr>
                <a:spLocks/>
              </p:cNvSpPr>
              <p:nvPr/>
            </p:nvSpPr>
            <p:spPr bwMode="auto">
              <a:xfrm>
                <a:off x="1692" y="-692"/>
                <a:ext cx="1910" cy="2756"/>
              </a:xfrm>
              <a:custGeom>
                <a:avLst/>
                <a:gdLst>
                  <a:gd name="T0" fmla="*/ 0 w 5730"/>
                  <a:gd name="T1" fmla="*/ 3310 h 8268"/>
                  <a:gd name="T2" fmla="*/ 0 w 5730"/>
                  <a:gd name="T3" fmla="*/ 8268 h 8268"/>
                  <a:gd name="T4" fmla="*/ 5730 w 5730"/>
                  <a:gd name="T5" fmla="*/ 4962 h 8268"/>
                  <a:gd name="T6" fmla="*/ 5730 w 5730"/>
                  <a:gd name="T7" fmla="*/ 0 h 8268"/>
                  <a:gd name="T8" fmla="*/ 0 w 5730"/>
                  <a:gd name="T9" fmla="*/ 3310 h 8268"/>
                </a:gdLst>
                <a:ahLst/>
                <a:cxnLst>
                  <a:cxn ang="0">
                    <a:pos x="T0" y="T1"/>
                  </a:cxn>
                  <a:cxn ang="0">
                    <a:pos x="T2" y="T3"/>
                  </a:cxn>
                  <a:cxn ang="0">
                    <a:pos x="T4" y="T5"/>
                  </a:cxn>
                  <a:cxn ang="0">
                    <a:pos x="T6" y="T7"/>
                  </a:cxn>
                  <a:cxn ang="0">
                    <a:pos x="T8" y="T9"/>
                  </a:cxn>
                </a:cxnLst>
                <a:rect l="0" t="0" r="r" b="b"/>
                <a:pathLst>
                  <a:path w="5730" h="8268">
                    <a:moveTo>
                      <a:pt x="0" y="3310"/>
                    </a:moveTo>
                    <a:lnTo>
                      <a:pt x="0" y="8268"/>
                    </a:lnTo>
                    <a:lnTo>
                      <a:pt x="5730" y="4962"/>
                    </a:lnTo>
                    <a:lnTo>
                      <a:pt x="5730" y="0"/>
                    </a:lnTo>
                    <a:lnTo>
                      <a:pt x="0" y="3310"/>
                    </a:lnTo>
                    <a:close/>
                  </a:path>
                </a:pathLst>
              </a:custGeom>
              <a:solidFill>
                <a:srgbClr val="20A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5" name="Freeform 67"/>
              <p:cNvSpPr>
                <a:spLocks/>
              </p:cNvSpPr>
              <p:nvPr/>
            </p:nvSpPr>
            <p:spPr bwMode="auto">
              <a:xfrm>
                <a:off x="3275" y="-692"/>
                <a:ext cx="327" cy="189"/>
              </a:xfrm>
              <a:custGeom>
                <a:avLst/>
                <a:gdLst>
                  <a:gd name="T0" fmla="*/ 0 w 981"/>
                  <a:gd name="T1" fmla="*/ 566 h 566"/>
                  <a:gd name="T2" fmla="*/ 0 w 981"/>
                  <a:gd name="T3" fmla="*/ 566 h 566"/>
                  <a:gd name="T4" fmla="*/ 981 w 981"/>
                  <a:gd name="T5" fmla="*/ 0 h 566"/>
                  <a:gd name="T6" fmla="*/ 0 w 981"/>
                  <a:gd name="T7" fmla="*/ 566 h 566"/>
                </a:gdLst>
                <a:ahLst/>
                <a:cxnLst>
                  <a:cxn ang="0">
                    <a:pos x="T0" y="T1"/>
                  </a:cxn>
                  <a:cxn ang="0">
                    <a:pos x="T2" y="T3"/>
                  </a:cxn>
                  <a:cxn ang="0">
                    <a:pos x="T4" y="T5"/>
                  </a:cxn>
                  <a:cxn ang="0">
                    <a:pos x="T6" y="T7"/>
                  </a:cxn>
                </a:cxnLst>
                <a:rect l="0" t="0" r="r" b="b"/>
                <a:pathLst>
                  <a:path w="981" h="566">
                    <a:moveTo>
                      <a:pt x="0" y="566"/>
                    </a:moveTo>
                    <a:lnTo>
                      <a:pt x="0" y="566"/>
                    </a:lnTo>
                    <a:lnTo>
                      <a:pt x="981" y="0"/>
                    </a:lnTo>
                    <a:lnTo>
                      <a:pt x="0" y="566"/>
                    </a:lnTo>
                    <a:close/>
                  </a:path>
                </a:pathLst>
              </a:custGeom>
              <a:solidFill>
                <a:srgbClr val="446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6" name="Freeform 68"/>
              <p:cNvSpPr>
                <a:spLocks/>
              </p:cNvSpPr>
              <p:nvPr/>
            </p:nvSpPr>
            <p:spPr bwMode="auto">
              <a:xfrm>
                <a:off x="2526" y="-692"/>
                <a:ext cx="1076" cy="2275"/>
              </a:xfrm>
              <a:custGeom>
                <a:avLst/>
                <a:gdLst>
                  <a:gd name="T0" fmla="*/ 0 w 3227"/>
                  <a:gd name="T1" fmla="*/ 6824 h 6824"/>
                  <a:gd name="T2" fmla="*/ 2246 w 3227"/>
                  <a:gd name="T3" fmla="*/ 566 h 6824"/>
                  <a:gd name="T4" fmla="*/ 3227 w 3227"/>
                  <a:gd name="T5" fmla="*/ 0 h 6824"/>
                  <a:gd name="T6" fmla="*/ 3227 w 3227"/>
                  <a:gd name="T7" fmla="*/ 4074 h 6824"/>
                  <a:gd name="T8" fmla="*/ 2825 w 3227"/>
                  <a:gd name="T9" fmla="*/ 5195 h 6824"/>
                  <a:gd name="T10" fmla="*/ 0 w 3227"/>
                  <a:gd name="T11" fmla="*/ 6824 h 6824"/>
                </a:gdLst>
                <a:ahLst/>
                <a:cxnLst>
                  <a:cxn ang="0">
                    <a:pos x="T0" y="T1"/>
                  </a:cxn>
                  <a:cxn ang="0">
                    <a:pos x="T2" y="T3"/>
                  </a:cxn>
                  <a:cxn ang="0">
                    <a:pos x="T4" y="T5"/>
                  </a:cxn>
                  <a:cxn ang="0">
                    <a:pos x="T6" y="T7"/>
                  </a:cxn>
                  <a:cxn ang="0">
                    <a:pos x="T8" y="T9"/>
                  </a:cxn>
                  <a:cxn ang="0">
                    <a:pos x="T10" y="T11"/>
                  </a:cxn>
                </a:cxnLst>
                <a:rect l="0" t="0" r="r" b="b"/>
                <a:pathLst>
                  <a:path w="3227" h="6824">
                    <a:moveTo>
                      <a:pt x="0" y="6824"/>
                    </a:moveTo>
                    <a:lnTo>
                      <a:pt x="2246" y="566"/>
                    </a:lnTo>
                    <a:lnTo>
                      <a:pt x="3227" y="0"/>
                    </a:lnTo>
                    <a:lnTo>
                      <a:pt x="3227" y="4074"/>
                    </a:lnTo>
                    <a:lnTo>
                      <a:pt x="2825" y="5195"/>
                    </a:lnTo>
                    <a:lnTo>
                      <a:pt x="0" y="6824"/>
                    </a:lnTo>
                    <a:close/>
                  </a:path>
                </a:pathLst>
              </a:custGeom>
              <a:solidFill>
                <a:srgbClr val="2EB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7" name="Freeform 69"/>
              <p:cNvSpPr>
                <a:spLocks/>
              </p:cNvSpPr>
              <p:nvPr/>
            </p:nvSpPr>
            <p:spPr bwMode="auto">
              <a:xfrm>
                <a:off x="2053" y="-273"/>
                <a:ext cx="824" cy="475"/>
              </a:xfrm>
              <a:custGeom>
                <a:avLst/>
                <a:gdLst>
                  <a:gd name="T0" fmla="*/ 0 w 2472"/>
                  <a:gd name="T1" fmla="*/ 1427 h 1427"/>
                  <a:gd name="T2" fmla="*/ 0 w 2472"/>
                  <a:gd name="T3" fmla="*/ 1427 h 1427"/>
                  <a:gd name="T4" fmla="*/ 2472 w 2472"/>
                  <a:gd name="T5" fmla="*/ 0 h 1427"/>
                  <a:gd name="T6" fmla="*/ 0 w 2472"/>
                  <a:gd name="T7" fmla="*/ 1427 h 1427"/>
                </a:gdLst>
                <a:ahLst/>
                <a:cxnLst>
                  <a:cxn ang="0">
                    <a:pos x="T0" y="T1"/>
                  </a:cxn>
                  <a:cxn ang="0">
                    <a:pos x="T2" y="T3"/>
                  </a:cxn>
                  <a:cxn ang="0">
                    <a:pos x="T4" y="T5"/>
                  </a:cxn>
                  <a:cxn ang="0">
                    <a:pos x="T6" y="T7"/>
                  </a:cxn>
                </a:cxnLst>
                <a:rect l="0" t="0" r="r" b="b"/>
                <a:pathLst>
                  <a:path w="2472" h="1427">
                    <a:moveTo>
                      <a:pt x="0" y="1427"/>
                    </a:moveTo>
                    <a:lnTo>
                      <a:pt x="0" y="1427"/>
                    </a:lnTo>
                    <a:lnTo>
                      <a:pt x="2472" y="0"/>
                    </a:lnTo>
                    <a:lnTo>
                      <a:pt x="0" y="1427"/>
                    </a:lnTo>
                    <a:close/>
                  </a:path>
                </a:pathLst>
              </a:custGeom>
              <a:solidFill>
                <a:srgbClr val="446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8" name="Freeform 70"/>
              <p:cNvSpPr>
                <a:spLocks/>
              </p:cNvSpPr>
              <p:nvPr/>
            </p:nvSpPr>
            <p:spPr bwMode="auto">
              <a:xfrm>
                <a:off x="1692" y="-273"/>
                <a:ext cx="1185" cy="2337"/>
              </a:xfrm>
              <a:custGeom>
                <a:avLst/>
                <a:gdLst>
                  <a:gd name="T0" fmla="*/ 0 w 3555"/>
                  <a:gd name="T1" fmla="*/ 7012 h 7012"/>
                  <a:gd name="T2" fmla="*/ 0 w 3555"/>
                  <a:gd name="T3" fmla="*/ 4444 h 7012"/>
                  <a:gd name="T4" fmla="*/ 1083 w 3555"/>
                  <a:gd name="T5" fmla="*/ 1427 h 7012"/>
                  <a:gd name="T6" fmla="*/ 3555 w 3555"/>
                  <a:gd name="T7" fmla="*/ 0 h 7012"/>
                  <a:gd name="T8" fmla="*/ 1309 w 3555"/>
                  <a:gd name="T9" fmla="*/ 6256 h 7012"/>
                  <a:gd name="T10" fmla="*/ 0 w 3555"/>
                  <a:gd name="T11" fmla="*/ 7012 h 7012"/>
                </a:gdLst>
                <a:ahLst/>
                <a:cxnLst>
                  <a:cxn ang="0">
                    <a:pos x="T0" y="T1"/>
                  </a:cxn>
                  <a:cxn ang="0">
                    <a:pos x="T2" y="T3"/>
                  </a:cxn>
                  <a:cxn ang="0">
                    <a:pos x="T4" y="T5"/>
                  </a:cxn>
                  <a:cxn ang="0">
                    <a:pos x="T6" y="T7"/>
                  </a:cxn>
                  <a:cxn ang="0">
                    <a:pos x="T8" y="T9"/>
                  </a:cxn>
                  <a:cxn ang="0">
                    <a:pos x="T10" y="T11"/>
                  </a:cxn>
                </a:cxnLst>
                <a:rect l="0" t="0" r="r" b="b"/>
                <a:pathLst>
                  <a:path w="3555" h="7012">
                    <a:moveTo>
                      <a:pt x="0" y="7012"/>
                    </a:moveTo>
                    <a:lnTo>
                      <a:pt x="0" y="4444"/>
                    </a:lnTo>
                    <a:lnTo>
                      <a:pt x="1083" y="1427"/>
                    </a:lnTo>
                    <a:lnTo>
                      <a:pt x="3555" y="0"/>
                    </a:lnTo>
                    <a:lnTo>
                      <a:pt x="1309" y="6256"/>
                    </a:lnTo>
                    <a:lnTo>
                      <a:pt x="0" y="7012"/>
                    </a:lnTo>
                    <a:close/>
                  </a:path>
                </a:pathLst>
              </a:custGeom>
              <a:solidFill>
                <a:srgbClr val="2EB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pic>
          <p:nvPicPr>
            <p:cNvPr id="158" name="그림 1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296" y="2408456"/>
              <a:ext cx="543401" cy="543401"/>
            </a:xfrm>
            <a:prstGeom prst="rect">
              <a:avLst/>
            </a:prstGeom>
            <a:effectLst>
              <a:outerShdw blurRad="177800" dist="63500" dir="5400000" algn="t" rotWithShape="0">
                <a:prstClr val="black">
                  <a:alpha val="40000"/>
                </a:prstClr>
              </a:outerShdw>
            </a:effectLst>
          </p:spPr>
        </p:pic>
        <p:pic>
          <p:nvPicPr>
            <p:cNvPr id="159" name="그림 1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959" y="2647246"/>
              <a:ext cx="1071841" cy="1071841"/>
            </a:xfrm>
            <a:prstGeom prst="rect">
              <a:avLst/>
            </a:prstGeom>
            <a:effectLst>
              <a:outerShdw blurRad="177800" dist="63500" dir="5400000" algn="t" rotWithShape="0">
                <a:prstClr val="black">
                  <a:alpha val="40000"/>
                </a:prstClr>
              </a:outerShdw>
            </a:effectLst>
          </p:spPr>
        </p:pic>
        <p:pic>
          <p:nvPicPr>
            <p:cNvPr id="160" name="그림 1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556" y="2805315"/>
              <a:ext cx="617715" cy="617715"/>
            </a:xfrm>
            <a:prstGeom prst="rect">
              <a:avLst/>
            </a:prstGeom>
            <a:effectLst>
              <a:outerShdw blurRad="177800" dist="63500" dir="5400000" algn="t" rotWithShape="0">
                <a:prstClr val="black">
                  <a:alpha val="40000"/>
                </a:prstClr>
              </a:outerShdw>
            </a:effectLst>
          </p:spPr>
        </p:pic>
      </p:grpSp>
      <p:cxnSp>
        <p:nvCxnSpPr>
          <p:cNvPr id="94" name="直線接點 93"/>
          <p:cNvCxnSpPr/>
          <p:nvPr/>
        </p:nvCxnSpPr>
        <p:spPr>
          <a:xfrm>
            <a:off x="2119979" y="6130535"/>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311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31014" y="311254"/>
            <a:ext cx="5747503" cy="1262814"/>
          </a:xfrm>
          <a:prstGeom prst="rect">
            <a:avLst/>
          </a:prstGeom>
          <a:pattFill prst="pct5">
            <a:fgClr>
              <a:schemeClr val="bg2">
                <a:lumMod val="75000"/>
              </a:schemeClr>
            </a:fgClr>
            <a:bgClr>
              <a:schemeClr val="bg1"/>
            </a:bgClr>
          </a:pattFill>
          <a:ln w="19050">
            <a:solidFill>
              <a:srgbClr val="ECECEC"/>
            </a:solidFill>
          </a:ln>
        </p:spPr>
        <p:style>
          <a:lnRef idx="2">
            <a:schemeClr val="accent1"/>
          </a:lnRef>
          <a:fillRef idx="1">
            <a:schemeClr val="lt1"/>
          </a:fillRef>
          <a:effectRef idx="0">
            <a:schemeClr val="accent1"/>
          </a:effectRef>
          <a:fontRef idx="minor">
            <a:schemeClr val="dk1"/>
          </a:fontRef>
        </p:style>
        <p:txBody>
          <a:bodyPr rtlCol="0" anchor="ctr"/>
          <a:lstStyle/>
          <a:p>
            <a:r>
              <a:rPr lang="zh-TW" altLang="en-US" sz="3200" b="1" dirty="0">
                <a:solidFill>
                  <a:srgbClr val="FF0000"/>
                </a:solidFill>
                <a:latin typeface="FZYaoTi" panose="02010601030101010101" pitchFamily="2" charset="-122"/>
                <a:ea typeface="FZYaoTi" panose="02010601030101010101" pitchFamily="2" charset="-122"/>
              </a:rPr>
              <a:t>我是不是屬於要經過申請核准 </a:t>
            </a:r>
            <a:endParaRPr lang="en-US" altLang="zh-TW" sz="3200" b="1" dirty="0">
              <a:solidFill>
                <a:srgbClr val="FF0000"/>
              </a:solidFill>
              <a:latin typeface="FZYaoTi" panose="02010601030101010101" pitchFamily="2" charset="-122"/>
              <a:ea typeface="FZYaoTi" panose="02010601030101010101" pitchFamily="2" charset="-122"/>
            </a:endParaRPr>
          </a:p>
          <a:p>
            <a:r>
              <a:rPr lang="zh-TW" altLang="en-US" sz="3200" b="1" dirty="0">
                <a:solidFill>
                  <a:srgbClr val="FF0000"/>
                </a:solidFill>
                <a:latin typeface="FZYaoTi" panose="02010601030101010101" pitchFamily="2" charset="-122"/>
                <a:ea typeface="FZYaoTi" panose="02010601030101010101" pitchFamily="2" charset="-122"/>
              </a:rPr>
              <a:t>才能赴陸的「公務員」？</a:t>
            </a:r>
          </a:p>
        </p:txBody>
      </p:sp>
      <p:sp>
        <p:nvSpPr>
          <p:cNvPr id="4" name="文字方塊 3"/>
          <p:cNvSpPr txBox="1"/>
          <p:nvPr/>
        </p:nvSpPr>
        <p:spPr>
          <a:xfrm>
            <a:off x="2040993" y="1731089"/>
            <a:ext cx="9760519" cy="5078313"/>
          </a:xfrm>
          <a:prstGeom prst="rect">
            <a:avLst/>
          </a:prstGeom>
          <a:solidFill>
            <a:srgbClr val="FFFFFF"/>
          </a:solidFill>
          <a:ln>
            <a:noFill/>
          </a:ln>
        </p:spPr>
        <p:txBody>
          <a:bodyPr wrap="square" rtlCol="0">
            <a:spAutoFit/>
          </a:bodyPr>
          <a:lstStyle/>
          <a:p>
            <a:pPr>
              <a:lnSpc>
                <a:spcPct val="150000"/>
              </a:lnSpc>
            </a:pPr>
            <a:r>
              <a:rPr lang="zh-TW" altLang="en-US" dirty="0">
                <a:latin typeface="Microsoft YaHei UI Light" panose="020B0502040204020203" pitchFamily="34" charset="-122"/>
                <a:ea typeface="Microsoft YaHei UI Light" panose="020B0502040204020203" pitchFamily="34" charset="-122"/>
              </a:rPr>
              <a:t>除了公務員</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還有「特定身分人員」</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 赴陸也要事先提出申請</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這些「</a:t>
            </a:r>
            <a:r>
              <a:rPr lang="zh-TW" altLang="en-US" b="1" dirty="0">
                <a:solidFill>
                  <a:srgbClr val="FF9966"/>
                </a:solidFill>
                <a:latin typeface="Microsoft YaHei UI Light" panose="020B0502040204020203" pitchFamily="34" charset="-122"/>
                <a:ea typeface="Microsoft YaHei UI Light" panose="020B0502040204020203" pitchFamily="34" charset="-122"/>
              </a:rPr>
              <a:t>特定身分人員</a:t>
            </a:r>
            <a:r>
              <a:rPr lang="zh-TW" altLang="en-US" dirty="0">
                <a:latin typeface="Microsoft YaHei UI Light" panose="020B0502040204020203" pitchFamily="34" charset="-122"/>
                <a:ea typeface="Microsoft YaHei UI Light" panose="020B0502040204020203" pitchFamily="34" charset="-122"/>
              </a:rPr>
              <a:t>」包括</a:t>
            </a:r>
            <a:r>
              <a:rPr lang="zh-TW" altLang="en-US" dirty="0">
                <a:latin typeface="+mj-ea"/>
                <a:ea typeface="+mj-ea"/>
              </a:rPr>
              <a:t>：</a:t>
            </a:r>
            <a:r>
              <a:rPr lang="zh-TW" altLang="en-US" dirty="0">
                <a:solidFill>
                  <a:srgbClr val="FF9966"/>
                </a:solidFill>
                <a:latin typeface="Microsoft YaHei UI Light" panose="020B0502040204020203" pitchFamily="34" charset="-122"/>
                <a:ea typeface="Microsoft YaHei UI Light" panose="020B0502040204020203" pitchFamily="34" charset="-122"/>
                <a:sym typeface="Wingdings" panose="05000000000000000000" pitchFamily="2" charset="2"/>
              </a:rPr>
              <a:t></a:t>
            </a:r>
            <a:r>
              <a:rPr lang="zh-TW" altLang="en-US" dirty="0">
                <a:latin typeface="Microsoft YaHei UI Light" panose="020B0502040204020203" pitchFamily="34" charset="-122"/>
                <a:ea typeface="Microsoft YaHei UI Light" panose="020B0502040204020203" pitchFamily="34" charset="-122"/>
                <a:sym typeface="Wingdings" panose="05000000000000000000" pitchFamily="2" charset="2"/>
              </a:rPr>
              <a:t> </a:t>
            </a:r>
            <a:r>
              <a:rPr lang="zh-TW" altLang="en-US" dirty="0">
                <a:ln>
                  <a:solidFill>
                    <a:srgbClr val="FF9966"/>
                  </a:solidFill>
                </a:ln>
                <a:solidFill>
                  <a:srgbClr val="FF9966"/>
                </a:solidFill>
                <a:latin typeface="Microsoft YaHei UI Light" panose="020B0502040204020203" pitchFamily="34" charset="-122"/>
                <a:ea typeface="Microsoft YaHei UI Light" panose="020B0502040204020203" pitchFamily="34" charset="-122"/>
              </a:rPr>
              <a:t>國安局</a:t>
            </a:r>
            <a:r>
              <a:rPr lang="zh-TW" altLang="en-US" dirty="0">
                <a:ln>
                  <a:solidFill>
                    <a:srgbClr val="FF9966"/>
                  </a:solidFill>
                </a:ln>
                <a:solidFill>
                  <a:srgbClr val="FF9966"/>
                </a:solidFill>
                <a:latin typeface="+mj-ea"/>
                <a:ea typeface="+mj-ea"/>
              </a:rPr>
              <a:t>、</a:t>
            </a:r>
            <a:r>
              <a:rPr lang="zh-TW" altLang="en-US" dirty="0">
                <a:ln>
                  <a:solidFill>
                    <a:srgbClr val="FF9966"/>
                  </a:solidFill>
                </a:ln>
                <a:solidFill>
                  <a:srgbClr val="FF9966"/>
                </a:solidFill>
                <a:latin typeface="Microsoft YaHei UI Light" panose="020B0502040204020203" pitchFamily="34" charset="-122"/>
                <a:ea typeface="Microsoft YaHei UI Light" panose="020B0502040204020203" pitchFamily="34" charset="-122"/>
              </a:rPr>
              <a:t>國防部</a:t>
            </a:r>
            <a:r>
              <a:rPr lang="zh-TW" altLang="en-US" dirty="0">
                <a:ln>
                  <a:solidFill>
                    <a:srgbClr val="FF9966"/>
                  </a:solidFill>
                </a:ln>
                <a:solidFill>
                  <a:srgbClr val="FF9966"/>
                </a:solidFill>
                <a:latin typeface="+mj-ea"/>
                <a:ea typeface="+mj-ea"/>
              </a:rPr>
              <a:t>、</a:t>
            </a:r>
            <a:r>
              <a:rPr lang="zh-TW" altLang="en-US" dirty="0">
                <a:ln>
                  <a:solidFill>
                    <a:srgbClr val="FF9966"/>
                  </a:solidFill>
                </a:ln>
                <a:solidFill>
                  <a:srgbClr val="FF9966"/>
                </a:solidFill>
                <a:latin typeface="Microsoft YaHei UI Light" panose="020B0502040204020203" pitchFamily="34" charset="-122"/>
                <a:ea typeface="Microsoft YaHei UI Light" panose="020B0502040204020203" pitchFamily="34" charset="-122"/>
              </a:rPr>
              <a:t>調查局及其所屬機關未具公務員身分之人員</a:t>
            </a:r>
            <a:r>
              <a:rPr lang="zh-TW" altLang="en-US" dirty="0">
                <a:latin typeface="Microsoft YaHei UI Light" panose="020B0502040204020203" pitchFamily="34" charset="-122"/>
                <a:ea typeface="Microsoft YaHei UI Light" panose="020B0502040204020203" pitchFamily="34" charset="-122"/>
              </a:rPr>
              <a:t>（例如這三個機關的技工友、 </a:t>
            </a:r>
            <a:endParaRPr lang="en-US" altLang="zh-TW" dirty="0">
              <a:latin typeface="Microsoft YaHei UI Light" panose="020B0502040204020203" pitchFamily="34" charset="-122"/>
              <a:ea typeface="Microsoft YaHei UI Light" panose="020B0502040204020203" pitchFamily="34" charset="-122"/>
            </a:endParaRPr>
          </a:p>
          <a:p>
            <a:pPr>
              <a:lnSpc>
                <a:spcPct val="150000"/>
              </a:lnSpc>
            </a:pPr>
            <a:r>
              <a:rPr lang="zh-TW" altLang="en-US" dirty="0">
                <a:latin typeface="Microsoft YaHei UI Light" panose="020B0502040204020203" pitchFamily="34" charset="-122"/>
                <a:ea typeface="Microsoft YaHei UI Light" panose="020B0502040204020203" pitchFamily="34" charset="-122"/>
              </a:rPr>
              <a:t>    駕駛即屬之）</a:t>
            </a:r>
            <a:r>
              <a:rPr lang="zh-TW" altLang="en-US" dirty="0">
                <a:latin typeface="+mj-ea"/>
                <a:ea typeface="+mj-ea"/>
              </a:rPr>
              <a:t>。</a:t>
            </a:r>
            <a:endParaRPr lang="en-US" altLang="zh-TW" dirty="0">
              <a:latin typeface="+mj-ea"/>
              <a:ea typeface="+mj-ea"/>
            </a:endParaRPr>
          </a:p>
          <a:p>
            <a:pPr marL="285750" indent="-285750">
              <a:lnSpc>
                <a:spcPct val="150000"/>
              </a:lnSpc>
              <a:buFont typeface="Wingdings" panose="05000000000000000000" pitchFamily="2" charset="2"/>
              <a:buChar char=""/>
            </a:pPr>
            <a:r>
              <a:rPr lang="zh-TW" altLang="en-US" b="1" dirty="0">
                <a:solidFill>
                  <a:srgbClr val="FF9966"/>
                </a:solidFill>
                <a:latin typeface="Microsoft YaHei UI Light" panose="020B0502040204020203" pitchFamily="34" charset="-122"/>
                <a:ea typeface="Microsoft YaHei UI Light" panose="020B0502040204020203" pitchFamily="34" charset="-122"/>
              </a:rPr>
              <a:t>在公務機關（構）或受政府委託從事涉及國家安全機密業務之人員</a:t>
            </a:r>
            <a:r>
              <a:rPr lang="zh-TW" altLang="en-US" dirty="0">
                <a:latin typeface="Microsoft YaHei UI Light" panose="020B0502040204020203" pitchFamily="34" charset="-122"/>
                <a:ea typeface="Microsoft YaHei UI Light" panose="020B0502040204020203" pitchFamily="34" charset="-122"/>
              </a:rPr>
              <a:t>（以下簡稱涉密人員</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如 </a:t>
            </a:r>
            <a:endParaRPr lang="en-US" altLang="zh-TW" dirty="0">
              <a:latin typeface="Microsoft YaHei UI Light" panose="020B0502040204020203" pitchFamily="34" charset="-122"/>
              <a:ea typeface="Microsoft YaHei UI Light" panose="020B0502040204020203" pitchFamily="34" charset="-122"/>
            </a:endParaRPr>
          </a:p>
          <a:p>
            <a:pPr>
              <a:lnSpc>
                <a:spcPct val="150000"/>
              </a:lnSpc>
            </a:pPr>
            <a:r>
              <a:rPr lang="zh-TW" altLang="en-US" dirty="0">
                <a:latin typeface="Microsoft YaHei UI Light" panose="020B0502040204020203" pitchFamily="34" charset="-122"/>
                <a:ea typeface="Microsoft YaHei UI Light" panose="020B0502040204020203" pitchFamily="34" charset="-122"/>
              </a:rPr>
              <a:t>    各機關涉密人員</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海基會涉密人員</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或受相關機關委託從事敏感科技研究人員）</a:t>
            </a:r>
            <a:r>
              <a:rPr lang="zh-TW" altLang="en-US" dirty="0">
                <a:latin typeface="+mj-ea"/>
                <a:ea typeface="+mj-ea"/>
              </a:rPr>
              <a:t>。</a:t>
            </a:r>
            <a:endParaRPr lang="en-US" altLang="zh-TW" dirty="0">
              <a:latin typeface="+mj-ea"/>
              <a:ea typeface="+mj-ea"/>
            </a:endParaRPr>
          </a:p>
          <a:p>
            <a:pPr marL="285750" indent="-285750">
              <a:lnSpc>
                <a:spcPct val="150000"/>
              </a:lnSpc>
              <a:buFont typeface="Wingdings" panose="05000000000000000000" pitchFamily="2" charset="2"/>
              <a:buChar char=""/>
            </a:pPr>
            <a:r>
              <a:rPr lang="zh-TW" altLang="en-US" b="1" dirty="0">
                <a:solidFill>
                  <a:srgbClr val="FF9966"/>
                </a:solidFill>
                <a:latin typeface="Microsoft YaHei UI Light" panose="020B0502040204020203" pitchFamily="34" charset="-122"/>
                <a:ea typeface="Microsoft YaHei UI Light" panose="020B0502040204020203" pitchFamily="34" charset="-122"/>
              </a:rPr>
              <a:t>在管制年限內的退離職政務人員</a:t>
            </a:r>
            <a:r>
              <a:rPr lang="zh-TW" altLang="en-US" b="1" dirty="0">
                <a:solidFill>
                  <a:srgbClr val="FF9966"/>
                </a:solidFill>
                <a:latin typeface="+mj-ea"/>
                <a:ea typeface="+mj-ea"/>
              </a:rPr>
              <a:t>、</a:t>
            </a:r>
            <a:r>
              <a:rPr lang="zh-TW" altLang="en-US" b="1" dirty="0">
                <a:solidFill>
                  <a:srgbClr val="FF9966"/>
                </a:solidFill>
                <a:latin typeface="Microsoft YaHei UI Light" panose="020B0502040204020203" pitchFamily="34" charset="-122"/>
                <a:ea typeface="Microsoft YaHei UI Light" panose="020B0502040204020203" pitchFamily="34" charset="-122"/>
              </a:rPr>
              <a:t>涉密人員及直轄市長</a:t>
            </a:r>
            <a:r>
              <a:rPr lang="zh-TW" altLang="en-US" dirty="0">
                <a:solidFill>
                  <a:schemeClr val="accent2">
                    <a:lumMod val="60000"/>
                    <a:lumOff val="40000"/>
                  </a:schemeClr>
                </a:solidFill>
                <a:latin typeface="+mj-ea"/>
                <a:ea typeface="+mj-ea"/>
              </a:rPr>
              <a:t>。</a:t>
            </a:r>
            <a:endParaRPr lang="en-US" altLang="zh-TW" dirty="0">
              <a:solidFill>
                <a:schemeClr val="accent2">
                  <a:lumMod val="60000"/>
                  <a:lumOff val="40000"/>
                </a:schemeClr>
              </a:solidFill>
              <a:latin typeface="+mj-ea"/>
              <a:ea typeface="+mj-ea"/>
            </a:endParaRPr>
          </a:p>
          <a:p>
            <a:pPr>
              <a:lnSpc>
                <a:spcPct val="150000"/>
              </a:lnSpc>
            </a:pPr>
            <a:r>
              <a:rPr lang="zh-TW" altLang="en-US" dirty="0">
                <a:latin typeface="Microsoft YaHei UI Light" panose="020B0502040204020203" pitchFamily="34" charset="-122"/>
                <a:ea typeface="Microsoft YaHei UI Light" panose="020B0502040204020203" pitchFamily="34" charset="-122"/>
              </a:rPr>
              <a:t>值得一提的是</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上述「公務員」及「特定身分人員」</a:t>
            </a:r>
            <a:r>
              <a:rPr lang="zh-TW" altLang="en-US" dirty="0">
                <a:latin typeface="+mn-ea"/>
              </a:rPr>
              <a:t>，</a:t>
            </a:r>
            <a:r>
              <a:rPr lang="zh-TW" altLang="en-US" dirty="0">
                <a:latin typeface="Microsoft YaHei UI Light" panose="020B0502040204020203" pitchFamily="34" charset="-122"/>
                <a:ea typeface="Microsoft YaHei UI Light" panose="020B0502040204020203" pitchFamily="34" charset="-122"/>
              </a:rPr>
              <a:t>是屬於</a:t>
            </a:r>
            <a:r>
              <a:rPr lang="en-US" altLang="zh-TW" dirty="0">
                <a:latin typeface="Microsoft YaHei UI Light" panose="020B0502040204020203" pitchFamily="34" charset="-122"/>
                <a:ea typeface="Microsoft YaHei UI Light" panose="020B0502040204020203" pitchFamily="34" charset="-122"/>
              </a:rPr>
              <a:t>《</a:t>
            </a:r>
            <a:r>
              <a:rPr lang="zh-TW" altLang="en-US" dirty="0">
                <a:latin typeface="Microsoft YaHei UI Light" panose="020B0502040204020203" pitchFamily="34" charset="-122"/>
                <a:ea typeface="Microsoft YaHei UI Light" panose="020B0502040204020203" pitchFamily="34" charset="-122"/>
              </a:rPr>
              <a:t>臺灣地區與大陸地區人民關係條例</a:t>
            </a:r>
            <a:r>
              <a:rPr lang="en-US" altLang="zh-TW" dirty="0">
                <a:latin typeface="Microsoft YaHei UI Light" panose="020B0502040204020203" pitchFamily="34" charset="-122"/>
                <a:ea typeface="Microsoft YaHei UI Light" panose="020B0502040204020203" pitchFamily="34" charset="-122"/>
              </a:rPr>
              <a:t>》</a:t>
            </a:r>
            <a:r>
              <a:rPr lang="zh-TW" altLang="en-US" dirty="0">
                <a:latin typeface="Microsoft YaHei UI Light" panose="020B0502040204020203" pitchFamily="34" charset="-122"/>
                <a:ea typeface="Microsoft YaHei UI Light" panose="020B0502040204020203" pitchFamily="34" charset="-122"/>
              </a:rPr>
              <a:t>第 </a:t>
            </a:r>
            <a:r>
              <a:rPr lang="en-US" altLang="zh-TW" dirty="0">
                <a:latin typeface="Microsoft YaHei UI Light" panose="020B0502040204020203" pitchFamily="34" charset="-122"/>
                <a:ea typeface="Microsoft YaHei UI Light" panose="020B0502040204020203" pitchFamily="34" charset="-122"/>
              </a:rPr>
              <a:t>9 </a:t>
            </a:r>
            <a:r>
              <a:rPr lang="zh-TW" altLang="en-US" dirty="0">
                <a:latin typeface="Microsoft YaHei UI Light" panose="020B0502040204020203" pitchFamily="34" charset="-122"/>
                <a:ea typeface="Microsoft YaHei UI Light" panose="020B0502040204020203" pitchFamily="34" charset="-122"/>
              </a:rPr>
              <a:t>條</a:t>
            </a:r>
            <a:r>
              <a:rPr lang="zh-TW" altLang="en-US" dirty="0">
                <a:latin typeface="+mn-ea"/>
              </a:rPr>
              <a:t>、</a:t>
            </a:r>
            <a:r>
              <a:rPr lang="en-US" altLang="zh-TW" dirty="0">
                <a:latin typeface="Microsoft YaHei UI Light" panose="020B0502040204020203" pitchFamily="34" charset="-122"/>
                <a:ea typeface="Microsoft YaHei UI Light" panose="020B0502040204020203" pitchFamily="34" charset="-122"/>
              </a:rPr>
              <a:t>《</a:t>
            </a:r>
            <a:r>
              <a:rPr lang="zh-TW" altLang="en-US" dirty="0">
                <a:latin typeface="Microsoft YaHei UI Light" panose="020B0502040204020203" pitchFamily="34" charset="-122"/>
                <a:ea typeface="Microsoft YaHei UI Light" panose="020B0502040204020203" pitchFamily="34" charset="-122"/>
              </a:rPr>
              <a:t>臺灣地區公務員及特定身分人員進入大陸地區許可辦法</a:t>
            </a:r>
            <a:r>
              <a:rPr lang="en-US" altLang="zh-TW" dirty="0">
                <a:latin typeface="Microsoft YaHei UI Light" panose="020B0502040204020203" pitchFamily="34" charset="-122"/>
                <a:ea typeface="Microsoft YaHei UI Light" panose="020B0502040204020203" pitchFamily="34" charset="-122"/>
              </a:rPr>
              <a:t>》</a:t>
            </a:r>
            <a:r>
              <a:rPr lang="zh-TW" altLang="en-US" dirty="0">
                <a:latin typeface="Microsoft YaHei UI Light" panose="020B0502040204020203" pitchFamily="34" charset="-122"/>
                <a:ea typeface="Microsoft YaHei UI Light" panose="020B0502040204020203" pitchFamily="34" charset="-122"/>
              </a:rPr>
              <a:t>及</a:t>
            </a:r>
            <a:r>
              <a:rPr lang="en-US" altLang="zh-TW" dirty="0">
                <a:latin typeface="Microsoft YaHei UI Light" panose="020B0502040204020203" pitchFamily="34" charset="-122"/>
                <a:ea typeface="Microsoft YaHei UI Light" panose="020B0502040204020203" pitchFamily="34" charset="-122"/>
              </a:rPr>
              <a:t>《</a:t>
            </a:r>
            <a:r>
              <a:rPr lang="zh-TW" altLang="en-US" dirty="0">
                <a:latin typeface="Microsoft YaHei UI Light" panose="020B0502040204020203" pitchFamily="34" charset="-122"/>
                <a:ea typeface="Microsoft YaHei UI Light" panose="020B0502040204020203" pitchFamily="34" charset="-122"/>
              </a:rPr>
              <a:t>簡任第十職等及警監四階以下未涉及國家安全機密之公務員及警察人員赴大陸地區作業要點</a:t>
            </a:r>
            <a:r>
              <a:rPr lang="en-US" altLang="zh-TW" dirty="0">
                <a:latin typeface="Microsoft YaHei UI Light" panose="020B0502040204020203" pitchFamily="34" charset="-122"/>
                <a:ea typeface="Microsoft YaHei UI Light" panose="020B0502040204020203" pitchFamily="34" charset="-122"/>
              </a:rPr>
              <a:t>》</a:t>
            </a:r>
            <a:r>
              <a:rPr lang="zh-TW" altLang="en-US" dirty="0">
                <a:latin typeface="Microsoft YaHei UI Light" panose="020B0502040204020203" pitchFamily="34" charset="-122"/>
                <a:ea typeface="Microsoft YaHei UI Light" panose="020B0502040204020203" pitchFamily="34" charset="-122"/>
              </a:rPr>
              <a:t>的規範對象</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必須依照規定於赴陸前</a:t>
            </a:r>
            <a:r>
              <a:rPr lang="zh-TW" altLang="en-US" dirty="0">
                <a:ln>
                  <a:gradFill flip="none" rotWithShape="1">
                    <a:gsLst>
                      <a:gs pos="2000">
                        <a:srgbClr val="9999FF"/>
                      </a:gs>
                      <a:gs pos="90500">
                        <a:srgbClr val="C9C9FF"/>
                      </a:gs>
                      <a:gs pos="81000">
                        <a:srgbClr val="9999FF"/>
                      </a:gs>
                      <a:gs pos="48000">
                        <a:srgbClr val="9999FF"/>
                      </a:gs>
                      <a:gs pos="100000">
                        <a:srgbClr val="C9C9FF"/>
                      </a:gs>
                    </a:gsLst>
                    <a:lin ang="16200000" scaled="1"/>
                    <a:tileRect/>
                  </a:gradFill>
                </a:ln>
                <a:solidFill>
                  <a:schemeClr val="tx1">
                    <a:lumMod val="95000"/>
                    <a:lumOff val="5000"/>
                  </a:schemeClr>
                </a:solidFill>
                <a:latin typeface="Microsoft YaHei UI Light" panose="020B0502040204020203" pitchFamily="34" charset="-122"/>
                <a:ea typeface="Microsoft YaHei UI Light" panose="020B0502040204020203" pitchFamily="34" charset="-122"/>
              </a:rPr>
              <a:t>填寫赴陸申請表</a:t>
            </a:r>
            <a:r>
              <a:rPr lang="zh-TW" altLang="en-US" dirty="0">
                <a:latin typeface="Microsoft YaHei UI Light" panose="020B0502040204020203" pitchFamily="34" charset="-122"/>
                <a:ea typeface="Microsoft YaHei UI Light" panose="020B0502040204020203" pitchFamily="34" charset="-122"/>
              </a:rPr>
              <a:t>來提出申請</a:t>
            </a:r>
            <a:r>
              <a:rPr lang="zh-TW" altLang="en-US" dirty="0">
                <a:latin typeface="+mj-ea"/>
                <a:ea typeface="+mj-ea"/>
              </a:rPr>
              <a:t>。</a:t>
            </a:r>
            <a:endParaRPr lang="en-US" altLang="zh-TW" dirty="0">
              <a:latin typeface="+mj-ea"/>
              <a:ea typeface="+mj-ea"/>
            </a:endParaRPr>
          </a:p>
          <a:p>
            <a:pPr>
              <a:lnSpc>
                <a:spcPct val="150000"/>
              </a:lnSpc>
            </a:pPr>
            <a:r>
              <a:rPr lang="zh-TW" altLang="en-US" dirty="0">
                <a:latin typeface="Microsoft YaHei UI Light" panose="020B0502040204020203" pitchFamily="34" charset="-122"/>
                <a:ea typeface="Microsoft YaHei UI Light" panose="020B0502040204020203" pitchFamily="34" charset="-122"/>
              </a:rPr>
              <a:t>但是如果你在公務機關服務</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雖然不是「公務員」及「特定身分人員」</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還是建議你問一下服務機關的人事單位</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對於前往中國大陸有沒有一些機關的內部程序要遵循</a:t>
            </a:r>
            <a:r>
              <a:rPr lang="zh-TW" altLang="en-US" dirty="0">
                <a:latin typeface="+mj-ea"/>
                <a:ea typeface="+mj-ea"/>
              </a:rPr>
              <a:t>，</a:t>
            </a:r>
            <a:r>
              <a:rPr lang="zh-TW" altLang="en-US" dirty="0">
                <a:latin typeface="Microsoft YaHei UI Light" panose="020B0502040204020203" pitchFamily="34" charset="-122"/>
                <a:ea typeface="Microsoft YaHei UI Light" panose="020B0502040204020203" pitchFamily="34" charset="-122"/>
              </a:rPr>
              <a:t>以免有所遺漏。</a:t>
            </a:r>
          </a:p>
        </p:txBody>
      </p:sp>
      <p:cxnSp>
        <p:nvCxnSpPr>
          <p:cNvPr id="82" name="直線接點 81"/>
          <p:cNvCxnSpPr/>
          <p:nvPr/>
        </p:nvCxnSpPr>
        <p:spPr>
          <a:xfrm>
            <a:off x="2056454" y="3458413"/>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直線接點 82"/>
          <p:cNvCxnSpPr/>
          <p:nvPr/>
        </p:nvCxnSpPr>
        <p:spPr>
          <a:xfrm>
            <a:off x="2056454" y="3854094"/>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直線接點 83"/>
          <p:cNvCxnSpPr/>
          <p:nvPr/>
        </p:nvCxnSpPr>
        <p:spPr>
          <a:xfrm>
            <a:off x="2056454" y="4282181"/>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a:xfrm>
            <a:off x="2056453" y="4667826"/>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直線接點 85"/>
          <p:cNvCxnSpPr/>
          <p:nvPr/>
        </p:nvCxnSpPr>
        <p:spPr>
          <a:xfrm>
            <a:off x="2056453" y="5104053"/>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直線接點 86"/>
          <p:cNvCxnSpPr/>
          <p:nvPr/>
        </p:nvCxnSpPr>
        <p:spPr>
          <a:xfrm>
            <a:off x="2056453" y="5499963"/>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a:off x="2031043" y="2203559"/>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a:xfrm>
            <a:off x="2040993" y="2671246"/>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直線接點 91"/>
          <p:cNvCxnSpPr/>
          <p:nvPr/>
        </p:nvCxnSpPr>
        <p:spPr>
          <a:xfrm>
            <a:off x="2119981" y="6327886"/>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8" name="그룹 7"/>
          <p:cNvGrpSpPr/>
          <p:nvPr/>
        </p:nvGrpSpPr>
        <p:grpSpPr>
          <a:xfrm>
            <a:off x="-1" y="0"/>
            <a:ext cx="2946401" cy="2739137"/>
            <a:chOff x="-1" y="0"/>
            <a:chExt cx="4000501" cy="3719087"/>
          </a:xfrm>
        </p:grpSpPr>
        <p:pic>
          <p:nvPicPr>
            <p:cNvPr id="161" name="그림 1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1541" y="1007504"/>
              <a:ext cx="999079" cy="999080"/>
            </a:xfrm>
            <a:prstGeom prst="rect">
              <a:avLst/>
            </a:prstGeom>
            <a:effectLst>
              <a:outerShdw blurRad="76200" dist="12700" dir="2700000" sy="-23000" kx="-800400" algn="bl" rotWithShape="0">
                <a:prstClr val="black">
                  <a:alpha val="20000"/>
                </a:prstClr>
              </a:outerShdw>
            </a:effectLst>
          </p:spPr>
        </p:pic>
        <p:sp>
          <p:nvSpPr>
            <p:cNvPr id="5" name="직각 삼각형 4"/>
            <p:cNvSpPr/>
            <p:nvPr/>
          </p:nvSpPr>
          <p:spPr>
            <a:xfrm flipV="1">
              <a:off x="-1" y="0"/>
              <a:ext cx="4000501" cy="2343211"/>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2" name="Group 4"/>
            <p:cNvGrpSpPr>
              <a:grpSpLocks noChangeAspect="1"/>
            </p:cNvGrpSpPr>
            <p:nvPr/>
          </p:nvGrpSpPr>
          <p:grpSpPr bwMode="auto">
            <a:xfrm>
              <a:off x="539385" y="0"/>
              <a:ext cx="2757273" cy="3074813"/>
              <a:chOff x="1556" y="-824"/>
              <a:chExt cx="3673" cy="4096"/>
            </a:xfrm>
            <a:effectLst>
              <a:outerShdw blurRad="177800" dist="63500" dir="5400000" algn="t" rotWithShape="0">
                <a:prstClr val="black">
                  <a:alpha val="40000"/>
                </a:prstClr>
              </a:outerShdw>
            </a:effectLst>
          </p:grpSpPr>
          <p:sp>
            <p:nvSpPr>
              <p:cNvPr id="6" name="Freeform 5"/>
              <p:cNvSpPr>
                <a:spLocks/>
              </p:cNvSpPr>
              <p:nvPr/>
            </p:nvSpPr>
            <p:spPr bwMode="auto">
              <a:xfrm>
                <a:off x="1624" y="1042"/>
                <a:ext cx="2045" cy="1180"/>
              </a:xfrm>
              <a:custGeom>
                <a:avLst/>
                <a:gdLst>
                  <a:gd name="T0" fmla="*/ 6136 w 6136"/>
                  <a:gd name="T1" fmla="*/ 0 h 3540"/>
                  <a:gd name="T2" fmla="*/ 6048 w 6136"/>
                  <a:gd name="T3" fmla="*/ 236 h 3540"/>
                  <a:gd name="T4" fmla="*/ 457 w 6136"/>
                  <a:gd name="T5" fmla="*/ 3508 h 3540"/>
                  <a:gd name="T6" fmla="*/ 0 w 6136"/>
                  <a:gd name="T7" fmla="*/ 3540 h 3540"/>
                  <a:gd name="T8" fmla="*/ 203 w 6136"/>
                  <a:gd name="T9" fmla="*/ 3283 h 3540"/>
                  <a:gd name="T10" fmla="*/ 5933 w 6136"/>
                  <a:gd name="T11" fmla="*/ 0 h 3540"/>
                  <a:gd name="T12" fmla="*/ 6136 w 6136"/>
                  <a:gd name="T13" fmla="*/ 0 h 3540"/>
                </a:gdLst>
                <a:ahLst/>
                <a:cxnLst>
                  <a:cxn ang="0">
                    <a:pos x="T0" y="T1"/>
                  </a:cxn>
                  <a:cxn ang="0">
                    <a:pos x="T2" y="T3"/>
                  </a:cxn>
                  <a:cxn ang="0">
                    <a:pos x="T4" y="T5"/>
                  </a:cxn>
                  <a:cxn ang="0">
                    <a:pos x="T6" y="T7"/>
                  </a:cxn>
                  <a:cxn ang="0">
                    <a:pos x="T8" y="T9"/>
                  </a:cxn>
                  <a:cxn ang="0">
                    <a:pos x="T10" y="T11"/>
                  </a:cxn>
                  <a:cxn ang="0">
                    <a:pos x="T12" y="T13"/>
                  </a:cxn>
                </a:cxnLst>
                <a:rect l="0" t="0" r="r" b="b"/>
                <a:pathLst>
                  <a:path w="6136" h="3540">
                    <a:moveTo>
                      <a:pt x="6136" y="0"/>
                    </a:moveTo>
                    <a:lnTo>
                      <a:pt x="6048" y="236"/>
                    </a:lnTo>
                    <a:lnTo>
                      <a:pt x="457" y="3508"/>
                    </a:lnTo>
                    <a:lnTo>
                      <a:pt x="0" y="3540"/>
                    </a:lnTo>
                    <a:lnTo>
                      <a:pt x="203" y="3283"/>
                    </a:lnTo>
                    <a:lnTo>
                      <a:pt x="5933" y="0"/>
                    </a:lnTo>
                    <a:lnTo>
                      <a:pt x="6136" y="0"/>
                    </a:lnTo>
                    <a:close/>
                  </a:path>
                </a:pathLst>
              </a:custGeom>
              <a:solidFill>
                <a:srgbClr val="3B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6"/>
              <p:cNvSpPr>
                <a:spLocks/>
              </p:cNvSpPr>
              <p:nvPr/>
            </p:nvSpPr>
            <p:spPr bwMode="auto">
              <a:xfrm>
                <a:off x="1624" y="1042"/>
                <a:ext cx="3605" cy="2230"/>
              </a:xfrm>
              <a:custGeom>
                <a:avLst/>
                <a:gdLst>
                  <a:gd name="T0" fmla="*/ 10815 w 10816"/>
                  <a:gd name="T1" fmla="*/ 2827 h 6692"/>
                  <a:gd name="T2" fmla="*/ 10814 w 10816"/>
                  <a:gd name="T3" fmla="*/ 2800 h 6692"/>
                  <a:gd name="T4" fmla="*/ 10799 w 10816"/>
                  <a:gd name="T5" fmla="*/ 2746 h 6692"/>
                  <a:gd name="T6" fmla="*/ 10772 w 10816"/>
                  <a:gd name="T7" fmla="*/ 2699 h 6692"/>
                  <a:gd name="T8" fmla="*/ 10731 w 10816"/>
                  <a:gd name="T9" fmla="*/ 2657 h 6692"/>
                  <a:gd name="T10" fmla="*/ 10706 w 10816"/>
                  <a:gd name="T11" fmla="*/ 2640 h 6692"/>
                  <a:gd name="T12" fmla="*/ 6133 w 10816"/>
                  <a:gd name="T13" fmla="*/ 0 h 6692"/>
                  <a:gd name="T14" fmla="*/ 0 w 10816"/>
                  <a:gd name="T15" fmla="*/ 3540 h 6692"/>
                  <a:gd name="T16" fmla="*/ 2 w 10816"/>
                  <a:gd name="T17" fmla="*/ 3593 h 6692"/>
                  <a:gd name="T18" fmla="*/ 15 w 10816"/>
                  <a:gd name="T19" fmla="*/ 3695 h 6692"/>
                  <a:gd name="T20" fmla="*/ 42 w 10816"/>
                  <a:gd name="T21" fmla="*/ 3793 h 6692"/>
                  <a:gd name="T22" fmla="*/ 81 w 10816"/>
                  <a:gd name="T23" fmla="*/ 3887 h 6692"/>
                  <a:gd name="T24" fmla="*/ 131 w 10816"/>
                  <a:gd name="T25" fmla="*/ 3975 h 6692"/>
                  <a:gd name="T26" fmla="*/ 193 w 10816"/>
                  <a:gd name="T27" fmla="*/ 4055 h 6692"/>
                  <a:gd name="T28" fmla="*/ 265 w 10816"/>
                  <a:gd name="T29" fmla="*/ 4127 h 6692"/>
                  <a:gd name="T30" fmla="*/ 346 w 10816"/>
                  <a:gd name="T31" fmla="*/ 4191 h 6692"/>
                  <a:gd name="T32" fmla="*/ 391 w 10816"/>
                  <a:gd name="T33" fmla="*/ 4217 h 6692"/>
                  <a:gd name="T34" fmla="*/ 4480 w 10816"/>
                  <a:gd name="T35" fmla="*/ 6579 h 6692"/>
                  <a:gd name="T36" fmla="*/ 4530 w 10816"/>
                  <a:gd name="T37" fmla="*/ 6606 h 6692"/>
                  <a:gd name="T38" fmla="*/ 4634 w 10816"/>
                  <a:gd name="T39" fmla="*/ 6649 h 6692"/>
                  <a:gd name="T40" fmla="*/ 4742 w 10816"/>
                  <a:gd name="T41" fmla="*/ 6678 h 6692"/>
                  <a:gd name="T42" fmla="*/ 4851 w 10816"/>
                  <a:gd name="T43" fmla="*/ 6692 h 6692"/>
                  <a:gd name="T44" fmla="*/ 4961 w 10816"/>
                  <a:gd name="T45" fmla="*/ 6692 h 6692"/>
                  <a:gd name="T46" fmla="*/ 5070 w 10816"/>
                  <a:gd name="T47" fmla="*/ 6678 h 6692"/>
                  <a:gd name="T48" fmla="*/ 5178 w 10816"/>
                  <a:gd name="T49" fmla="*/ 6649 h 6692"/>
                  <a:gd name="T50" fmla="*/ 5282 w 10816"/>
                  <a:gd name="T51" fmla="*/ 6606 h 6692"/>
                  <a:gd name="T52" fmla="*/ 5332 w 10816"/>
                  <a:gd name="T53" fmla="*/ 6579 h 6692"/>
                  <a:gd name="T54" fmla="*/ 10366 w 10816"/>
                  <a:gd name="T55" fmla="*/ 3671 h 6692"/>
                  <a:gd name="T56" fmla="*/ 10418 w 10816"/>
                  <a:gd name="T57" fmla="*/ 3641 h 6692"/>
                  <a:gd name="T58" fmla="*/ 10511 w 10816"/>
                  <a:gd name="T59" fmla="*/ 3567 h 6692"/>
                  <a:gd name="T60" fmla="*/ 10595 w 10816"/>
                  <a:gd name="T61" fmla="*/ 3485 h 6692"/>
                  <a:gd name="T62" fmla="*/ 10665 w 10816"/>
                  <a:gd name="T63" fmla="*/ 3391 h 6692"/>
                  <a:gd name="T64" fmla="*/ 10723 w 10816"/>
                  <a:gd name="T65" fmla="*/ 3291 h 6692"/>
                  <a:gd name="T66" fmla="*/ 10769 w 10816"/>
                  <a:gd name="T67" fmla="*/ 3183 h 6692"/>
                  <a:gd name="T68" fmla="*/ 10799 w 10816"/>
                  <a:gd name="T69" fmla="*/ 3069 h 6692"/>
                  <a:gd name="T70" fmla="*/ 10815 w 10816"/>
                  <a:gd name="T71" fmla="*/ 2952 h 6692"/>
                  <a:gd name="T72" fmla="*/ 10816 w 10816"/>
                  <a:gd name="T73" fmla="*/ 2892 h 6692"/>
                  <a:gd name="T74" fmla="*/ 10816 w 10816"/>
                  <a:gd name="T75" fmla="*/ 2827 h 6692"/>
                  <a:gd name="T76" fmla="*/ 10815 w 10816"/>
                  <a:gd name="T77" fmla="*/ 2827 h 6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16" h="6692">
                    <a:moveTo>
                      <a:pt x="10815" y="2827"/>
                    </a:moveTo>
                    <a:lnTo>
                      <a:pt x="10814" y="2800"/>
                    </a:lnTo>
                    <a:lnTo>
                      <a:pt x="10799" y="2746"/>
                    </a:lnTo>
                    <a:lnTo>
                      <a:pt x="10772" y="2699"/>
                    </a:lnTo>
                    <a:lnTo>
                      <a:pt x="10731" y="2657"/>
                    </a:lnTo>
                    <a:lnTo>
                      <a:pt x="10706" y="2640"/>
                    </a:lnTo>
                    <a:lnTo>
                      <a:pt x="6133" y="0"/>
                    </a:lnTo>
                    <a:lnTo>
                      <a:pt x="0" y="3540"/>
                    </a:lnTo>
                    <a:lnTo>
                      <a:pt x="2" y="3593"/>
                    </a:lnTo>
                    <a:lnTo>
                      <a:pt x="15" y="3695"/>
                    </a:lnTo>
                    <a:lnTo>
                      <a:pt x="42" y="3793"/>
                    </a:lnTo>
                    <a:lnTo>
                      <a:pt x="81" y="3887"/>
                    </a:lnTo>
                    <a:lnTo>
                      <a:pt x="131" y="3975"/>
                    </a:lnTo>
                    <a:lnTo>
                      <a:pt x="193" y="4055"/>
                    </a:lnTo>
                    <a:lnTo>
                      <a:pt x="265" y="4127"/>
                    </a:lnTo>
                    <a:lnTo>
                      <a:pt x="346" y="4191"/>
                    </a:lnTo>
                    <a:lnTo>
                      <a:pt x="391" y="4217"/>
                    </a:lnTo>
                    <a:lnTo>
                      <a:pt x="4480" y="6579"/>
                    </a:lnTo>
                    <a:lnTo>
                      <a:pt x="4530" y="6606"/>
                    </a:lnTo>
                    <a:lnTo>
                      <a:pt x="4634" y="6649"/>
                    </a:lnTo>
                    <a:lnTo>
                      <a:pt x="4742" y="6678"/>
                    </a:lnTo>
                    <a:lnTo>
                      <a:pt x="4851" y="6692"/>
                    </a:lnTo>
                    <a:lnTo>
                      <a:pt x="4961" y="6692"/>
                    </a:lnTo>
                    <a:lnTo>
                      <a:pt x="5070" y="6678"/>
                    </a:lnTo>
                    <a:lnTo>
                      <a:pt x="5178" y="6649"/>
                    </a:lnTo>
                    <a:lnTo>
                      <a:pt x="5282" y="6606"/>
                    </a:lnTo>
                    <a:lnTo>
                      <a:pt x="5332" y="6579"/>
                    </a:lnTo>
                    <a:lnTo>
                      <a:pt x="10366" y="3671"/>
                    </a:lnTo>
                    <a:lnTo>
                      <a:pt x="10418" y="3641"/>
                    </a:lnTo>
                    <a:lnTo>
                      <a:pt x="10511" y="3567"/>
                    </a:lnTo>
                    <a:lnTo>
                      <a:pt x="10595" y="3485"/>
                    </a:lnTo>
                    <a:lnTo>
                      <a:pt x="10665" y="3391"/>
                    </a:lnTo>
                    <a:lnTo>
                      <a:pt x="10723" y="3291"/>
                    </a:lnTo>
                    <a:lnTo>
                      <a:pt x="10769" y="3183"/>
                    </a:lnTo>
                    <a:lnTo>
                      <a:pt x="10799" y="3069"/>
                    </a:lnTo>
                    <a:lnTo>
                      <a:pt x="10815" y="2952"/>
                    </a:lnTo>
                    <a:lnTo>
                      <a:pt x="10816" y="2892"/>
                    </a:lnTo>
                    <a:lnTo>
                      <a:pt x="10816" y="2827"/>
                    </a:lnTo>
                    <a:lnTo>
                      <a:pt x="10815" y="2827"/>
                    </a:lnTo>
                    <a:close/>
                  </a:path>
                </a:pathLst>
              </a:custGeom>
              <a:solidFill>
                <a:srgbClr val="DE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7"/>
              <p:cNvSpPr>
                <a:spLocks/>
              </p:cNvSpPr>
              <p:nvPr/>
            </p:nvSpPr>
            <p:spPr bwMode="auto">
              <a:xfrm>
                <a:off x="1624" y="1986"/>
                <a:ext cx="3605" cy="1286"/>
              </a:xfrm>
              <a:custGeom>
                <a:avLst/>
                <a:gdLst>
                  <a:gd name="T0" fmla="*/ 10706 w 10816"/>
                  <a:gd name="T1" fmla="*/ 191 h 3859"/>
                  <a:gd name="T2" fmla="*/ 5332 w 10816"/>
                  <a:gd name="T3" fmla="*/ 3295 h 3859"/>
                  <a:gd name="T4" fmla="*/ 5282 w 10816"/>
                  <a:gd name="T5" fmla="*/ 3322 h 3859"/>
                  <a:gd name="T6" fmla="*/ 5178 w 10816"/>
                  <a:gd name="T7" fmla="*/ 3364 h 3859"/>
                  <a:gd name="T8" fmla="*/ 5070 w 10816"/>
                  <a:gd name="T9" fmla="*/ 3393 h 3859"/>
                  <a:gd name="T10" fmla="*/ 4961 w 10816"/>
                  <a:gd name="T11" fmla="*/ 3407 h 3859"/>
                  <a:gd name="T12" fmla="*/ 4851 w 10816"/>
                  <a:gd name="T13" fmla="*/ 3407 h 3859"/>
                  <a:gd name="T14" fmla="*/ 4742 w 10816"/>
                  <a:gd name="T15" fmla="*/ 3393 h 3859"/>
                  <a:gd name="T16" fmla="*/ 4634 w 10816"/>
                  <a:gd name="T17" fmla="*/ 3364 h 3859"/>
                  <a:gd name="T18" fmla="*/ 4530 w 10816"/>
                  <a:gd name="T19" fmla="*/ 3322 h 3859"/>
                  <a:gd name="T20" fmla="*/ 4480 w 10816"/>
                  <a:gd name="T21" fmla="*/ 3295 h 3859"/>
                  <a:gd name="T22" fmla="*/ 0 w 10816"/>
                  <a:gd name="T23" fmla="*/ 707 h 3859"/>
                  <a:gd name="T24" fmla="*/ 2 w 10816"/>
                  <a:gd name="T25" fmla="*/ 760 h 3859"/>
                  <a:gd name="T26" fmla="*/ 15 w 10816"/>
                  <a:gd name="T27" fmla="*/ 862 h 3859"/>
                  <a:gd name="T28" fmla="*/ 42 w 10816"/>
                  <a:gd name="T29" fmla="*/ 960 h 3859"/>
                  <a:gd name="T30" fmla="*/ 81 w 10816"/>
                  <a:gd name="T31" fmla="*/ 1054 h 3859"/>
                  <a:gd name="T32" fmla="*/ 131 w 10816"/>
                  <a:gd name="T33" fmla="*/ 1142 h 3859"/>
                  <a:gd name="T34" fmla="*/ 193 w 10816"/>
                  <a:gd name="T35" fmla="*/ 1222 h 3859"/>
                  <a:gd name="T36" fmla="*/ 265 w 10816"/>
                  <a:gd name="T37" fmla="*/ 1294 h 3859"/>
                  <a:gd name="T38" fmla="*/ 346 w 10816"/>
                  <a:gd name="T39" fmla="*/ 1358 h 3859"/>
                  <a:gd name="T40" fmla="*/ 391 w 10816"/>
                  <a:gd name="T41" fmla="*/ 1384 h 3859"/>
                  <a:gd name="T42" fmla="*/ 4480 w 10816"/>
                  <a:gd name="T43" fmla="*/ 3746 h 3859"/>
                  <a:gd name="T44" fmla="*/ 4530 w 10816"/>
                  <a:gd name="T45" fmla="*/ 3773 h 3859"/>
                  <a:gd name="T46" fmla="*/ 4634 w 10816"/>
                  <a:gd name="T47" fmla="*/ 3816 h 3859"/>
                  <a:gd name="T48" fmla="*/ 4742 w 10816"/>
                  <a:gd name="T49" fmla="*/ 3845 h 3859"/>
                  <a:gd name="T50" fmla="*/ 4851 w 10816"/>
                  <a:gd name="T51" fmla="*/ 3859 h 3859"/>
                  <a:gd name="T52" fmla="*/ 4961 w 10816"/>
                  <a:gd name="T53" fmla="*/ 3859 h 3859"/>
                  <a:gd name="T54" fmla="*/ 5070 w 10816"/>
                  <a:gd name="T55" fmla="*/ 3845 h 3859"/>
                  <a:gd name="T56" fmla="*/ 5178 w 10816"/>
                  <a:gd name="T57" fmla="*/ 3816 h 3859"/>
                  <a:gd name="T58" fmla="*/ 5282 w 10816"/>
                  <a:gd name="T59" fmla="*/ 3773 h 3859"/>
                  <a:gd name="T60" fmla="*/ 5332 w 10816"/>
                  <a:gd name="T61" fmla="*/ 3746 h 3859"/>
                  <a:gd name="T62" fmla="*/ 10366 w 10816"/>
                  <a:gd name="T63" fmla="*/ 838 h 3859"/>
                  <a:gd name="T64" fmla="*/ 10418 w 10816"/>
                  <a:gd name="T65" fmla="*/ 808 h 3859"/>
                  <a:gd name="T66" fmla="*/ 10511 w 10816"/>
                  <a:gd name="T67" fmla="*/ 734 h 3859"/>
                  <a:gd name="T68" fmla="*/ 10595 w 10816"/>
                  <a:gd name="T69" fmla="*/ 652 h 3859"/>
                  <a:gd name="T70" fmla="*/ 10665 w 10816"/>
                  <a:gd name="T71" fmla="*/ 558 h 3859"/>
                  <a:gd name="T72" fmla="*/ 10723 w 10816"/>
                  <a:gd name="T73" fmla="*/ 458 h 3859"/>
                  <a:gd name="T74" fmla="*/ 10769 w 10816"/>
                  <a:gd name="T75" fmla="*/ 350 h 3859"/>
                  <a:gd name="T76" fmla="*/ 10799 w 10816"/>
                  <a:gd name="T77" fmla="*/ 236 h 3859"/>
                  <a:gd name="T78" fmla="*/ 10815 w 10816"/>
                  <a:gd name="T79" fmla="*/ 119 h 3859"/>
                  <a:gd name="T80" fmla="*/ 10816 w 10816"/>
                  <a:gd name="T81" fmla="*/ 59 h 3859"/>
                  <a:gd name="T82" fmla="*/ 10816 w 10816"/>
                  <a:gd name="T83" fmla="*/ 0 h 3859"/>
                  <a:gd name="T84" fmla="*/ 10815 w 10816"/>
                  <a:gd name="T85" fmla="*/ 27 h 3859"/>
                  <a:gd name="T86" fmla="*/ 10801 w 10816"/>
                  <a:gd name="T87" fmla="*/ 82 h 3859"/>
                  <a:gd name="T88" fmla="*/ 10773 w 10816"/>
                  <a:gd name="T89" fmla="*/ 132 h 3859"/>
                  <a:gd name="T90" fmla="*/ 10731 w 10816"/>
                  <a:gd name="T91" fmla="*/ 174 h 3859"/>
                  <a:gd name="T92" fmla="*/ 10706 w 10816"/>
                  <a:gd name="T93" fmla="*/ 191 h 3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16" h="3859">
                    <a:moveTo>
                      <a:pt x="10706" y="191"/>
                    </a:moveTo>
                    <a:lnTo>
                      <a:pt x="5332" y="3295"/>
                    </a:lnTo>
                    <a:lnTo>
                      <a:pt x="5282" y="3322"/>
                    </a:lnTo>
                    <a:lnTo>
                      <a:pt x="5178" y="3364"/>
                    </a:lnTo>
                    <a:lnTo>
                      <a:pt x="5070" y="3393"/>
                    </a:lnTo>
                    <a:lnTo>
                      <a:pt x="4961" y="3407"/>
                    </a:lnTo>
                    <a:lnTo>
                      <a:pt x="4851" y="3407"/>
                    </a:lnTo>
                    <a:lnTo>
                      <a:pt x="4742" y="3393"/>
                    </a:lnTo>
                    <a:lnTo>
                      <a:pt x="4634" y="3364"/>
                    </a:lnTo>
                    <a:lnTo>
                      <a:pt x="4530" y="3322"/>
                    </a:lnTo>
                    <a:lnTo>
                      <a:pt x="4480" y="3295"/>
                    </a:lnTo>
                    <a:lnTo>
                      <a:pt x="0" y="707"/>
                    </a:lnTo>
                    <a:lnTo>
                      <a:pt x="2" y="760"/>
                    </a:lnTo>
                    <a:lnTo>
                      <a:pt x="15" y="862"/>
                    </a:lnTo>
                    <a:lnTo>
                      <a:pt x="42" y="960"/>
                    </a:lnTo>
                    <a:lnTo>
                      <a:pt x="81" y="1054"/>
                    </a:lnTo>
                    <a:lnTo>
                      <a:pt x="131" y="1142"/>
                    </a:lnTo>
                    <a:lnTo>
                      <a:pt x="193" y="1222"/>
                    </a:lnTo>
                    <a:lnTo>
                      <a:pt x="265" y="1294"/>
                    </a:lnTo>
                    <a:lnTo>
                      <a:pt x="346" y="1358"/>
                    </a:lnTo>
                    <a:lnTo>
                      <a:pt x="391" y="1384"/>
                    </a:lnTo>
                    <a:lnTo>
                      <a:pt x="4480" y="3746"/>
                    </a:lnTo>
                    <a:lnTo>
                      <a:pt x="4530" y="3773"/>
                    </a:lnTo>
                    <a:lnTo>
                      <a:pt x="4634" y="3816"/>
                    </a:lnTo>
                    <a:lnTo>
                      <a:pt x="4742" y="3845"/>
                    </a:lnTo>
                    <a:lnTo>
                      <a:pt x="4851" y="3859"/>
                    </a:lnTo>
                    <a:lnTo>
                      <a:pt x="4961" y="3859"/>
                    </a:lnTo>
                    <a:lnTo>
                      <a:pt x="5070" y="3845"/>
                    </a:lnTo>
                    <a:lnTo>
                      <a:pt x="5178" y="3816"/>
                    </a:lnTo>
                    <a:lnTo>
                      <a:pt x="5282" y="3773"/>
                    </a:lnTo>
                    <a:lnTo>
                      <a:pt x="5332" y="3746"/>
                    </a:lnTo>
                    <a:lnTo>
                      <a:pt x="10366" y="838"/>
                    </a:lnTo>
                    <a:lnTo>
                      <a:pt x="10418" y="808"/>
                    </a:lnTo>
                    <a:lnTo>
                      <a:pt x="10511" y="734"/>
                    </a:lnTo>
                    <a:lnTo>
                      <a:pt x="10595" y="652"/>
                    </a:lnTo>
                    <a:lnTo>
                      <a:pt x="10665" y="558"/>
                    </a:lnTo>
                    <a:lnTo>
                      <a:pt x="10723" y="458"/>
                    </a:lnTo>
                    <a:lnTo>
                      <a:pt x="10769" y="350"/>
                    </a:lnTo>
                    <a:lnTo>
                      <a:pt x="10799" y="236"/>
                    </a:lnTo>
                    <a:lnTo>
                      <a:pt x="10815" y="119"/>
                    </a:lnTo>
                    <a:lnTo>
                      <a:pt x="10816" y="59"/>
                    </a:lnTo>
                    <a:lnTo>
                      <a:pt x="10816" y="0"/>
                    </a:lnTo>
                    <a:lnTo>
                      <a:pt x="10815" y="27"/>
                    </a:lnTo>
                    <a:lnTo>
                      <a:pt x="10801" y="82"/>
                    </a:lnTo>
                    <a:lnTo>
                      <a:pt x="10773" y="132"/>
                    </a:lnTo>
                    <a:lnTo>
                      <a:pt x="10731" y="174"/>
                    </a:lnTo>
                    <a:lnTo>
                      <a:pt x="10706" y="191"/>
                    </a:lnTo>
                    <a:close/>
                  </a:path>
                </a:pathLst>
              </a:custGeom>
              <a:solidFill>
                <a:srgbClr val="BBC4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8"/>
              <p:cNvSpPr>
                <a:spLocks/>
              </p:cNvSpPr>
              <p:nvPr/>
            </p:nvSpPr>
            <p:spPr bwMode="auto">
              <a:xfrm>
                <a:off x="2029" y="1277"/>
                <a:ext cx="1413" cy="814"/>
              </a:xfrm>
              <a:custGeom>
                <a:avLst/>
                <a:gdLst>
                  <a:gd name="T0" fmla="*/ 0 w 4237"/>
                  <a:gd name="T1" fmla="*/ 2120 h 2444"/>
                  <a:gd name="T2" fmla="*/ 554 w 4237"/>
                  <a:gd name="T3" fmla="*/ 2444 h 2444"/>
                  <a:gd name="T4" fmla="*/ 4237 w 4237"/>
                  <a:gd name="T5" fmla="*/ 316 h 2444"/>
                  <a:gd name="T6" fmla="*/ 3687 w 4237"/>
                  <a:gd name="T7" fmla="*/ 0 h 2444"/>
                  <a:gd name="T8" fmla="*/ 0 w 4237"/>
                  <a:gd name="T9" fmla="*/ 2120 h 2444"/>
                </a:gdLst>
                <a:ahLst/>
                <a:cxnLst>
                  <a:cxn ang="0">
                    <a:pos x="T0" y="T1"/>
                  </a:cxn>
                  <a:cxn ang="0">
                    <a:pos x="T2" y="T3"/>
                  </a:cxn>
                  <a:cxn ang="0">
                    <a:pos x="T4" y="T5"/>
                  </a:cxn>
                  <a:cxn ang="0">
                    <a:pos x="T6" y="T7"/>
                  </a:cxn>
                  <a:cxn ang="0">
                    <a:pos x="T8" y="T9"/>
                  </a:cxn>
                </a:cxnLst>
                <a:rect l="0" t="0" r="r" b="b"/>
                <a:pathLst>
                  <a:path w="4237" h="2444">
                    <a:moveTo>
                      <a:pt x="0" y="2120"/>
                    </a:moveTo>
                    <a:lnTo>
                      <a:pt x="554" y="2444"/>
                    </a:lnTo>
                    <a:lnTo>
                      <a:pt x="4237" y="316"/>
                    </a:lnTo>
                    <a:lnTo>
                      <a:pt x="3687" y="0"/>
                    </a:lnTo>
                    <a:lnTo>
                      <a:pt x="0" y="2120"/>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9"/>
              <p:cNvSpPr>
                <a:spLocks/>
              </p:cNvSpPr>
              <p:nvPr/>
            </p:nvSpPr>
            <p:spPr bwMode="auto">
              <a:xfrm>
                <a:off x="2076" y="2158"/>
                <a:ext cx="353" cy="218"/>
              </a:xfrm>
              <a:custGeom>
                <a:avLst/>
                <a:gdLst>
                  <a:gd name="T0" fmla="*/ 766 w 1059"/>
                  <a:gd name="T1" fmla="*/ 0 h 654"/>
                  <a:gd name="T2" fmla="*/ 0 w 1059"/>
                  <a:gd name="T3" fmla="*/ 443 h 654"/>
                  <a:gd name="T4" fmla="*/ 0 w 1059"/>
                  <a:gd name="T5" fmla="*/ 485 h 654"/>
                  <a:gd name="T6" fmla="*/ 292 w 1059"/>
                  <a:gd name="T7" fmla="*/ 654 h 654"/>
                  <a:gd name="T8" fmla="*/ 1059 w 1059"/>
                  <a:gd name="T9" fmla="*/ 213 h 654"/>
                  <a:gd name="T10" fmla="*/ 1059 w 1059"/>
                  <a:gd name="T11" fmla="*/ 168 h 654"/>
                  <a:gd name="T12" fmla="*/ 766 w 1059"/>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59" h="654">
                    <a:moveTo>
                      <a:pt x="766" y="0"/>
                    </a:moveTo>
                    <a:lnTo>
                      <a:pt x="0" y="443"/>
                    </a:lnTo>
                    <a:lnTo>
                      <a:pt x="0" y="485"/>
                    </a:lnTo>
                    <a:lnTo>
                      <a:pt x="292" y="654"/>
                    </a:lnTo>
                    <a:lnTo>
                      <a:pt x="1059" y="213"/>
                    </a:lnTo>
                    <a:lnTo>
                      <a:pt x="1059" y="168"/>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0"/>
              <p:cNvSpPr>
                <a:spLocks/>
              </p:cNvSpPr>
              <p:nvPr/>
            </p:nvSpPr>
            <p:spPr bwMode="auto">
              <a:xfrm>
                <a:off x="2076" y="2214"/>
                <a:ext cx="353" cy="162"/>
              </a:xfrm>
              <a:custGeom>
                <a:avLst/>
                <a:gdLst>
                  <a:gd name="T0" fmla="*/ 293 w 1059"/>
                  <a:gd name="T1" fmla="*/ 445 h 486"/>
                  <a:gd name="T2" fmla="*/ 0 w 1059"/>
                  <a:gd name="T3" fmla="*/ 275 h 486"/>
                  <a:gd name="T4" fmla="*/ 0 w 1059"/>
                  <a:gd name="T5" fmla="*/ 317 h 486"/>
                  <a:gd name="T6" fmla="*/ 292 w 1059"/>
                  <a:gd name="T7" fmla="*/ 486 h 486"/>
                  <a:gd name="T8" fmla="*/ 1059 w 1059"/>
                  <a:gd name="T9" fmla="*/ 45 h 486"/>
                  <a:gd name="T10" fmla="*/ 1059 w 1059"/>
                  <a:gd name="T11" fmla="*/ 0 h 486"/>
                  <a:gd name="T12" fmla="*/ 293 w 1059"/>
                  <a:gd name="T13" fmla="*/ 445 h 486"/>
                </a:gdLst>
                <a:ahLst/>
                <a:cxnLst>
                  <a:cxn ang="0">
                    <a:pos x="T0" y="T1"/>
                  </a:cxn>
                  <a:cxn ang="0">
                    <a:pos x="T2" y="T3"/>
                  </a:cxn>
                  <a:cxn ang="0">
                    <a:pos x="T4" y="T5"/>
                  </a:cxn>
                  <a:cxn ang="0">
                    <a:pos x="T6" y="T7"/>
                  </a:cxn>
                  <a:cxn ang="0">
                    <a:pos x="T8" y="T9"/>
                  </a:cxn>
                  <a:cxn ang="0">
                    <a:pos x="T10" y="T11"/>
                  </a:cxn>
                  <a:cxn ang="0">
                    <a:pos x="T12" y="T13"/>
                  </a:cxn>
                </a:cxnLst>
                <a:rect l="0" t="0" r="r" b="b"/>
                <a:pathLst>
                  <a:path w="1059" h="486">
                    <a:moveTo>
                      <a:pt x="293" y="445"/>
                    </a:moveTo>
                    <a:lnTo>
                      <a:pt x="0" y="275"/>
                    </a:lnTo>
                    <a:lnTo>
                      <a:pt x="0" y="317"/>
                    </a:lnTo>
                    <a:lnTo>
                      <a:pt x="292" y="486"/>
                    </a:lnTo>
                    <a:lnTo>
                      <a:pt x="1059" y="45"/>
                    </a:lnTo>
                    <a:lnTo>
                      <a:pt x="1059" y="0"/>
                    </a:lnTo>
                    <a:lnTo>
                      <a:pt x="293"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1"/>
              <p:cNvSpPr>
                <a:spLocks/>
              </p:cNvSpPr>
              <p:nvPr/>
            </p:nvSpPr>
            <p:spPr bwMode="auto">
              <a:xfrm>
                <a:off x="2206" y="2232"/>
                <a:ext cx="391" cy="240"/>
              </a:xfrm>
              <a:custGeom>
                <a:avLst/>
                <a:gdLst>
                  <a:gd name="T0" fmla="*/ 764 w 1172"/>
                  <a:gd name="T1" fmla="*/ 0 h 722"/>
                  <a:gd name="T2" fmla="*/ 0 w 1172"/>
                  <a:gd name="T3" fmla="*/ 445 h 722"/>
                  <a:gd name="T4" fmla="*/ 0 w 1172"/>
                  <a:gd name="T5" fmla="*/ 485 h 722"/>
                  <a:gd name="T6" fmla="*/ 404 w 1172"/>
                  <a:gd name="T7" fmla="*/ 722 h 722"/>
                  <a:gd name="T8" fmla="*/ 1172 w 1172"/>
                  <a:gd name="T9" fmla="*/ 281 h 722"/>
                  <a:gd name="T10" fmla="*/ 1172 w 1172"/>
                  <a:gd name="T11" fmla="*/ 236 h 722"/>
                  <a:gd name="T12" fmla="*/ 764 w 1172"/>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2" h="722">
                    <a:moveTo>
                      <a:pt x="764" y="0"/>
                    </a:moveTo>
                    <a:lnTo>
                      <a:pt x="0" y="445"/>
                    </a:lnTo>
                    <a:lnTo>
                      <a:pt x="0" y="485"/>
                    </a:lnTo>
                    <a:lnTo>
                      <a:pt x="404" y="722"/>
                    </a:lnTo>
                    <a:lnTo>
                      <a:pt x="1172" y="281"/>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2"/>
              <p:cNvSpPr>
                <a:spLocks/>
              </p:cNvSpPr>
              <p:nvPr/>
            </p:nvSpPr>
            <p:spPr bwMode="auto">
              <a:xfrm>
                <a:off x="2206" y="2310"/>
                <a:ext cx="391" cy="162"/>
              </a:xfrm>
              <a:custGeom>
                <a:avLst/>
                <a:gdLst>
                  <a:gd name="T0" fmla="*/ 406 w 1172"/>
                  <a:gd name="T1" fmla="*/ 444 h 486"/>
                  <a:gd name="T2" fmla="*/ 0 w 1172"/>
                  <a:gd name="T3" fmla="*/ 209 h 486"/>
                  <a:gd name="T4" fmla="*/ 0 w 1172"/>
                  <a:gd name="T5" fmla="*/ 249 h 486"/>
                  <a:gd name="T6" fmla="*/ 404 w 1172"/>
                  <a:gd name="T7" fmla="*/ 486 h 486"/>
                  <a:gd name="T8" fmla="*/ 1172 w 1172"/>
                  <a:gd name="T9" fmla="*/ 45 h 486"/>
                  <a:gd name="T10" fmla="*/ 1172 w 1172"/>
                  <a:gd name="T11" fmla="*/ 0 h 486"/>
                  <a:gd name="T12" fmla="*/ 406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4"/>
                    </a:moveTo>
                    <a:lnTo>
                      <a:pt x="0" y="209"/>
                    </a:lnTo>
                    <a:lnTo>
                      <a:pt x="0" y="249"/>
                    </a:lnTo>
                    <a:lnTo>
                      <a:pt x="404" y="486"/>
                    </a:lnTo>
                    <a:lnTo>
                      <a:pt x="1172" y="45"/>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3"/>
              <p:cNvSpPr>
                <a:spLocks/>
              </p:cNvSpPr>
              <p:nvPr/>
            </p:nvSpPr>
            <p:spPr bwMode="auto">
              <a:xfrm>
                <a:off x="2492" y="2067"/>
                <a:ext cx="391" cy="240"/>
              </a:xfrm>
              <a:custGeom>
                <a:avLst/>
                <a:gdLst>
                  <a:gd name="T0" fmla="*/ 765 w 1172"/>
                  <a:gd name="T1" fmla="*/ 0 h 720"/>
                  <a:gd name="T2" fmla="*/ 0 w 1172"/>
                  <a:gd name="T3" fmla="*/ 444 h 720"/>
                  <a:gd name="T4" fmla="*/ 0 w 1172"/>
                  <a:gd name="T5" fmla="*/ 485 h 720"/>
                  <a:gd name="T6" fmla="*/ 405 w 1172"/>
                  <a:gd name="T7" fmla="*/ 720 h 720"/>
                  <a:gd name="T8" fmla="*/ 1172 w 1172"/>
                  <a:gd name="T9" fmla="*/ 279 h 720"/>
                  <a:gd name="T10" fmla="*/ 1172 w 1172"/>
                  <a:gd name="T11" fmla="*/ 236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5"/>
                    </a:lnTo>
                    <a:lnTo>
                      <a:pt x="405" y="720"/>
                    </a:lnTo>
                    <a:lnTo>
                      <a:pt x="1172" y="279"/>
                    </a:lnTo>
                    <a:lnTo>
                      <a:pt x="1172" y="236"/>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4"/>
              <p:cNvSpPr>
                <a:spLocks/>
              </p:cNvSpPr>
              <p:nvPr/>
            </p:nvSpPr>
            <p:spPr bwMode="auto">
              <a:xfrm>
                <a:off x="2492" y="2146"/>
                <a:ext cx="391" cy="161"/>
              </a:xfrm>
              <a:custGeom>
                <a:avLst/>
                <a:gdLst>
                  <a:gd name="T0" fmla="*/ 406 w 1172"/>
                  <a:gd name="T1" fmla="*/ 444 h 484"/>
                  <a:gd name="T2" fmla="*/ 0 w 1172"/>
                  <a:gd name="T3" fmla="*/ 208 h 484"/>
                  <a:gd name="T4" fmla="*/ 0 w 1172"/>
                  <a:gd name="T5" fmla="*/ 249 h 484"/>
                  <a:gd name="T6" fmla="*/ 405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8"/>
                    </a:lnTo>
                    <a:lnTo>
                      <a:pt x="0" y="249"/>
                    </a:lnTo>
                    <a:lnTo>
                      <a:pt x="405"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5"/>
              <p:cNvSpPr>
                <a:spLocks/>
              </p:cNvSpPr>
              <p:nvPr/>
            </p:nvSpPr>
            <p:spPr bwMode="auto">
              <a:xfrm>
                <a:off x="2759" y="2106"/>
                <a:ext cx="390" cy="240"/>
              </a:xfrm>
              <a:custGeom>
                <a:avLst/>
                <a:gdLst>
                  <a:gd name="T0" fmla="*/ 765 w 1172"/>
                  <a:gd name="T1" fmla="*/ 0 h 720"/>
                  <a:gd name="T2" fmla="*/ 0 w 1172"/>
                  <a:gd name="T3" fmla="*/ 443 h 720"/>
                  <a:gd name="T4" fmla="*/ 0 w 1172"/>
                  <a:gd name="T5" fmla="*/ 484 h 720"/>
                  <a:gd name="T6" fmla="*/ 405 w 1172"/>
                  <a:gd name="T7" fmla="*/ 720 h 720"/>
                  <a:gd name="T8" fmla="*/ 1172 w 1172"/>
                  <a:gd name="T9" fmla="*/ 279 h 720"/>
                  <a:gd name="T10" fmla="*/ 1172 w 1172"/>
                  <a:gd name="T11" fmla="*/ 234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3"/>
                    </a:lnTo>
                    <a:lnTo>
                      <a:pt x="0" y="484"/>
                    </a:lnTo>
                    <a:lnTo>
                      <a:pt x="405" y="720"/>
                    </a:lnTo>
                    <a:lnTo>
                      <a:pt x="1172" y="279"/>
                    </a:lnTo>
                    <a:lnTo>
                      <a:pt x="1172" y="234"/>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16"/>
              <p:cNvSpPr>
                <a:spLocks/>
              </p:cNvSpPr>
              <p:nvPr/>
            </p:nvSpPr>
            <p:spPr bwMode="auto">
              <a:xfrm>
                <a:off x="2759" y="2184"/>
                <a:ext cx="390" cy="162"/>
              </a:xfrm>
              <a:custGeom>
                <a:avLst/>
                <a:gdLst>
                  <a:gd name="T0" fmla="*/ 406 w 1172"/>
                  <a:gd name="T1" fmla="*/ 445 h 486"/>
                  <a:gd name="T2" fmla="*/ 0 w 1172"/>
                  <a:gd name="T3" fmla="*/ 209 h 486"/>
                  <a:gd name="T4" fmla="*/ 0 w 1172"/>
                  <a:gd name="T5" fmla="*/ 250 h 486"/>
                  <a:gd name="T6" fmla="*/ 405 w 1172"/>
                  <a:gd name="T7" fmla="*/ 486 h 486"/>
                  <a:gd name="T8" fmla="*/ 1172 w 1172"/>
                  <a:gd name="T9" fmla="*/ 45 h 486"/>
                  <a:gd name="T10" fmla="*/ 1172 w 1172"/>
                  <a:gd name="T11" fmla="*/ 0 h 486"/>
                  <a:gd name="T12" fmla="*/ 406 w 1172"/>
                  <a:gd name="T13" fmla="*/ 445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5"/>
                    </a:moveTo>
                    <a:lnTo>
                      <a:pt x="0" y="209"/>
                    </a:lnTo>
                    <a:lnTo>
                      <a:pt x="0" y="250"/>
                    </a:lnTo>
                    <a:lnTo>
                      <a:pt x="405" y="486"/>
                    </a:lnTo>
                    <a:lnTo>
                      <a:pt x="1172" y="45"/>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Freeform 17"/>
              <p:cNvSpPr>
                <a:spLocks/>
              </p:cNvSpPr>
              <p:nvPr/>
            </p:nvSpPr>
            <p:spPr bwMode="auto">
              <a:xfrm>
                <a:off x="2961" y="2180"/>
                <a:ext cx="391" cy="240"/>
              </a:xfrm>
              <a:custGeom>
                <a:avLst/>
                <a:gdLst>
                  <a:gd name="T0" fmla="*/ 764 w 1172"/>
                  <a:gd name="T1" fmla="*/ 0 h 720"/>
                  <a:gd name="T2" fmla="*/ 0 w 1172"/>
                  <a:gd name="T3" fmla="*/ 444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4"/>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6" name="Freeform 18"/>
              <p:cNvSpPr>
                <a:spLocks/>
              </p:cNvSpPr>
              <p:nvPr/>
            </p:nvSpPr>
            <p:spPr bwMode="auto">
              <a:xfrm>
                <a:off x="2961" y="2259"/>
                <a:ext cx="391" cy="161"/>
              </a:xfrm>
              <a:custGeom>
                <a:avLst/>
                <a:gdLst>
                  <a:gd name="T0" fmla="*/ 406 w 1172"/>
                  <a:gd name="T1" fmla="*/ 444 h 484"/>
                  <a:gd name="T2" fmla="*/ 0 w 1172"/>
                  <a:gd name="T3" fmla="*/ 208 h 484"/>
                  <a:gd name="T4" fmla="*/ 0 w 1172"/>
                  <a:gd name="T5" fmla="*/ 249 h 484"/>
                  <a:gd name="T6" fmla="*/ 404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8"/>
                    </a:lnTo>
                    <a:lnTo>
                      <a:pt x="0" y="249"/>
                    </a:lnTo>
                    <a:lnTo>
                      <a:pt x="404"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7" name="Freeform 19"/>
              <p:cNvSpPr>
                <a:spLocks/>
              </p:cNvSpPr>
              <p:nvPr/>
            </p:nvSpPr>
            <p:spPr bwMode="auto">
              <a:xfrm>
                <a:off x="3246" y="2016"/>
                <a:ext cx="391" cy="240"/>
              </a:xfrm>
              <a:custGeom>
                <a:avLst/>
                <a:gdLst>
                  <a:gd name="T0" fmla="*/ 765 w 1172"/>
                  <a:gd name="T1" fmla="*/ 0 h 720"/>
                  <a:gd name="T2" fmla="*/ 0 w 1172"/>
                  <a:gd name="T3" fmla="*/ 444 h 720"/>
                  <a:gd name="T4" fmla="*/ 0 w 1172"/>
                  <a:gd name="T5" fmla="*/ 486 h 720"/>
                  <a:gd name="T6" fmla="*/ 405 w 1172"/>
                  <a:gd name="T7" fmla="*/ 720 h 720"/>
                  <a:gd name="T8" fmla="*/ 1172 w 1172"/>
                  <a:gd name="T9" fmla="*/ 280 h 720"/>
                  <a:gd name="T10" fmla="*/ 1172 w 1172"/>
                  <a:gd name="T11" fmla="*/ 237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6"/>
                    </a:lnTo>
                    <a:lnTo>
                      <a:pt x="405" y="720"/>
                    </a:lnTo>
                    <a:lnTo>
                      <a:pt x="1172" y="280"/>
                    </a:lnTo>
                    <a:lnTo>
                      <a:pt x="1172" y="237"/>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0"/>
              <p:cNvSpPr>
                <a:spLocks/>
              </p:cNvSpPr>
              <p:nvPr/>
            </p:nvSpPr>
            <p:spPr bwMode="auto">
              <a:xfrm>
                <a:off x="3246" y="2095"/>
                <a:ext cx="391" cy="161"/>
              </a:xfrm>
              <a:custGeom>
                <a:avLst/>
                <a:gdLst>
                  <a:gd name="T0" fmla="*/ 406 w 1172"/>
                  <a:gd name="T1" fmla="*/ 443 h 483"/>
                  <a:gd name="T2" fmla="*/ 0 w 1172"/>
                  <a:gd name="T3" fmla="*/ 207 h 483"/>
                  <a:gd name="T4" fmla="*/ 0 w 1172"/>
                  <a:gd name="T5" fmla="*/ 249 h 483"/>
                  <a:gd name="T6" fmla="*/ 405 w 1172"/>
                  <a:gd name="T7" fmla="*/ 483 h 483"/>
                  <a:gd name="T8" fmla="*/ 1172 w 1172"/>
                  <a:gd name="T9" fmla="*/ 43 h 483"/>
                  <a:gd name="T10" fmla="*/ 1172 w 1172"/>
                  <a:gd name="T11" fmla="*/ 0 h 483"/>
                  <a:gd name="T12" fmla="*/ 406 w 1172"/>
                  <a:gd name="T13" fmla="*/ 443 h 483"/>
                </a:gdLst>
                <a:ahLst/>
                <a:cxnLst>
                  <a:cxn ang="0">
                    <a:pos x="T0" y="T1"/>
                  </a:cxn>
                  <a:cxn ang="0">
                    <a:pos x="T2" y="T3"/>
                  </a:cxn>
                  <a:cxn ang="0">
                    <a:pos x="T4" y="T5"/>
                  </a:cxn>
                  <a:cxn ang="0">
                    <a:pos x="T6" y="T7"/>
                  </a:cxn>
                  <a:cxn ang="0">
                    <a:pos x="T8" y="T9"/>
                  </a:cxn>
                  <a:cxn ang="0">
                    <a:pos x="T10" y="T11"/>
                  </a:cxn>
                  <a:cxn ang="0">
                    <a:pos x="T12" y="T13"/>
                  </a:cxn>
                </a:cxnLst>
                <a:rect l="0" t="0" r="r" b="b"/>
                <a:pathLst>
                  <a:path w="1172" h="483">
                    <a:moveTo>
                      <a:pt x="406" y="443"/>
                    </a:moveTo>
                    <a:lnTo>
                      <a:pt x="0" y="207"/>
                    </a:lnTo>
                    <a:lnTo>
                      <a:pt x="0" y="249"/>
                    </a:lnTo>
                    <a:lnTo>
                      <a:pt x="405" y="483"/>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1"/>
              <p:cNvSpPr>
                <a:spLocks/>
              </p:cNvSpPr>
              <p:nvPr/>
            </p:nvSpPr>
            <p:spPr bwMode="auto">
              <a:xfrm>
                <a:off x="3537" y="1849"/>
                <a:ext cx="391" cy="241"/>
              </a:xfrm>
              <a:custGeom>
                <a:avLst/>
                <a:gdLst>
                  <a:gd name="T0" fmla="*/ 766 w 1173"/>
                  <a:gd name="T1" fmla="*/ 0 h 722"/>
                  <a:gd name="T2" fmla="*/ 0 w 1173"/>
                  <a:gd name="T3" fmla="*/ 445 h 722"/>
                  <a:gd name="T4" fmla="*/ 0 w 1173"/>
                  <a:gd name="T5" fmla="*/ 486 h 722"/>
                  <a:gd name="T6" fmla="*/ 404 w 1173"/>
                  <a:gd name="T7" fmla="*/ 722 h 722"/>
                  <a:gd name="T8" fmla="*/ 1173 w 1173"/>
                  <a:gd name="T9" fmla="*/ 281 h 722"/>
                  <a:gd name="T10" fmla="*/ 1173 w 1173"/>
                  <a:gd name="T11" fmla="*/ 236 h 722"/>
                  <a:gd name="T12" fmla="*/ 766 w 1173"/>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3" h="722">
                    <a:moveTo>
                      <a:pt x="766" y="0"/>
                    </a:moveTo>
                    <a:lnTo>
                      <a:pt x="0" y="445"/>
                    </a:lnTo>
                    <a:lnTo>
                      <a:pt x="0" y="486"/>
                    </a:lnTo>
                    <a:lnTo>
                      <a:pt x="404" y="722"/>
                    </a:lnTo>
                    <a:lnTo>
                      <a:pt x="1173" y="281"/>
                    </a:lnTo>
                    <a:lnTo>
                      <a:pt x="1173" y="236"/>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0" name="Freeform 22"/>
              <p:cNvSpPr>
                <a:spLocks/>
              </p:cNvSpPr>
              <p:nvPr/>
            </p:nvSpPr>
            <p:spPr bwMode="auto">
              <a:xfrm>
                <a:off x="3537" y="1928"/>
                <a:ext cx="391" cy="162"/>
              </a:xfrm>
              <a:custGeom>
                <a:avLst/>
                <a:gdLst>
                  <a:gd name="T0" fmla="*/ 407 w 1173"/>
                  <a:gd name="T1" fmla="*/ 444 h 486"/>
                  <a:gd name="T2" fmla="*/ 0 w 1173"/>
                  <a:gd name="T3" fmla="*/ 209 h 486"/>
                  <a:gd name="T4" fmla="*/ 0 w 1173"/>
                  <a:gd name="T5" fmla="*/ 250 h 486"/>
                  <a:gd name="T6" fmla="*/ 404 w 1173"/>
                  <a:gd name="T7" fmla="*/ 486 h 486"/>
                  <a:gd name="T8" fmla="*/ 1173 w 1173"/>
                  <a:gd name="T9" fmla="*/ 45 h 486"/>
                  <a:gd name="T10" fmla="*/ 1173 w 1173"/>
                  <a:gd name="T11" fmla="*/ 0 h 486"/>
                  <a:gd name="T12" fmla="*/ 407 w 1173"/>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3" h="486">
                    <a:moveTo>
                      <a:pt x="407" y="444"/>
                    </a:moveTo>
                    <a:lnTo>
                      <a:pt x="0" y="209"/>
                    </a:lnTo>
                    <a:lnTo>
                      <a:pt x="0" y="250"/>
                    </a:lnTo>
                    <a:lnTo>
                      <a:pt x="404" y="486"/>
                    </a:lnTo>
                    <a:lnTo>
                      <a:pt x="1173" y="45"/>
                    </a:lnTo>
                    <a:lnTo>
                      <a:pt x="1173" y="0"/>
                    </a:lnTo>
                    <a:lnTo>
                      <a:pt x="407"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1" name="Freeform 23"/>
              <p:cNvSpPr>
                <a:spLocks/>
              </p:cNvSpPr>
              <p:nvPr/>
            </p:nvSpPr>
            <p:spPr bwMode="auto">
              <a:xfrm>
                <a:off x="3045" y="1940"/>
                <a:ext cx="391" cy="240"/>
              </a:xfrm>
              <a:custGeom>
                <a:avLst/>
                <a:gdLst>
                  <a:gd name="T0" fmla="*/ 764 w 1172"/>
                  <a:gd name="T1" fmla="*/ 0 h 720"/>
                  <a:gd name="T2" fmla="*/ 0 w 1172"/>
                  <a:gd name="T3" fmla="*/ 443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2" name="Freeform 24"/>
              <p:cNvSpPr>
                <a:spLocks/>
              </p:cNvSpPr>
              <p:nvPr/>
            </p:nvSpPr>
            <p:spPr bwMode="auto">
              <a:xfrm>
                <a:off x="3045" y="2019"/>
                <a:ext cx="391" cy="161"/>
              </a:xfrm>
              <a:custGeom>
                <a:avLst/>
                <a:gdLst>
                  <a:gd name="T0" fmla="*/ 406 w 1172"/>
                  <a:gd name="T1" fmla="*/ 444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7"/>
                    </a:lnTo>
                    <a:lnTo>
                      <a:pt x="0" y="249"/>
                    </a:lnTo>
                    <a:lnTo>
                      <a:pt x="404"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3" name="Freeform 25"/>
              <p:cNvSpPr>
                <a:spLocks/>
              </p:cNvSpPr>
              <p:nvPr/>
            </p:nvSpPr>
            <p:spPr bwMode="auto">
              <a:xfrm>
                <a:off x="3334" y="1773"/>
                <a:ext cx="390" cy="240"/>
              </a:xfrm>
              <a:custGeom>
                <a:avLst/>
                <a:gdLst>
                  <a:gd name="T0" fmla="*/ 765 w 1172"/>
                  <a:gd name="T1" fmla="*/ 0 h 720"/>
                  <a:gd name="T2" fmla="*/ 0 w 1172"/>
                  <a:gd name="T3" fmla="*/ 444 h 720"/>
                  <a:gd name="T4" fmla="*/ 0 w 1172"/>
                  <a:gd name="T5" fmla="*/ 484 h 720"/>
                  <a:gd name="T6" fmla="*/ 405 w 1172"/>
                  <a:gd name="T7" fmla="*/ 720 h 720"/>
                  <a:gd name="T8" fmla="*/ 1172 w 1172"/>
                  <a:gd name="T9" fmla="*/ 280 h 720"/>
                  <a:gd name="T10" fmla="*/ 1172 w 1172"/>
                  <a:gd name="T11" fmla="*/ 235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4"/>
                    </a:lnTo>
                    <a:lnTo>
                      <a:pt x="405" y="720"/>
                    </a:lnTo>
                    <a:lnTo>
                      <a:pt x="1172" y="280"/>
                    </a:lnTo>
                    <a:lnTo>
                      <a:pt x="1172" y="235"/>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4" name="Freeform 26"/>
              <p:cNvSpPr>
                <a:spLocks/>
              </p:cNvSpPr>
              <p:nvPr/>
            </p:nvSpPr>
            <p:spPr bwMode="auto">
              <a:xfrm>
                <a:off x="3334" y="1851"/>
                <a:ext cx="390" cy="162"/>
              </a:xfrm>
              <a:custGeom>
                <a:avLst/>
                <a:gdLst>
                  <a:gd name="T0" fmla="*/ 406 w 1172"/>
                  <a:gd name="T1" fmla="*/ 445 h 485"/>
                  <a:gd name="T2" fmla="*/ 0 w 1172"/>
                  <a:gd name="T3" fmla="*/ 209 h 485"/>
                  <a:gd name="T4" fmla="*/ 0 w 1172"/>
                  <a:gd name="T5" fmla="*/ 249 h 485"/>
                  <a:gd name="T6" fmla="*/ 405 w 1172"/>
                  <a:gd name="T7" fmla="*/ 485 h 485"/>
                  <a:gd name="T8" fmla="*/ 1172 w 1172"/>
                  <a:gd name="T9" fmla="*/ 45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5" y="485"/>
                    </a:lnTo>
                    <a:lnTo>
                      <a:pt x="1172" y="45"/>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5" name="Freeform 27"/>
              <p:cNvSpPr>
                <a:spLocks/>
              </p:cNvSpPr>
              <p:nvPr/>
            </p:nvSpPr>
            <p:spPr bwMode="auto">
              <a:xfrm>
                <a:off x="3623" y="1609"/>
                <a:ext cx="391" cy="240"/>
              </a:xfrm>
              <a:custGeom>
                <a:avLst/>
                <a:gdLst>
                  <a:gd name="T0" fmla="*/ 764 w 1173"/>
                  <a:gd name="T1" fmla="*/ 0 h 721"/>
                  <a:gd name="T2" fmla="*/ 0 w 1173"/>
                  <a:gd name="T3" fmla="*/ 445 h 721"/>
                  <a:gd name="T4" fmla="*/ 0 w 1173"/>
                  <a:gd name="T5" fmla="*/ 485 h 721"/>
                  <a:gd name="T6" fmla="*/ 404 w 1173"/>
                  <a:gd name="T7" fmla="*/ 721 h 721"/>
                  <a:gd name="T8" fmla="*/ 1173 w 1173"/>
                  <a:gd name="T9" fmla="*/ 280 h 721"/>
                  <a:gd name="T10" fmla="*/ 1173 w 1173"/>
                  <a:gd name="T11" fmla="*/ 236 h 721"/>
                  <a:gd name="T12" fmla="*/ 764 w 1173"/>
                  <a:gd name="T13" fmla="*/ 0 h 721"/>
                </a:gdLst>
                <a:ahLst/>
                <a:cxnLst>
                  <a:cxn ang="0">
                    <a:pos x="T0" y="T1"/>
                  </a:cxn>
                  <a:cxn ang="0">
                    <a:pos x="T2" y="T3"/>
                  </a:cxn>
                  <a:cxn ang="0">
                    <a:pos x="T4" y="T5"/>
                  </a:cxn>
                  <a:cxn ang="0">
                    <a:pos x="T6" y="T7"/>
                  </a:cxn>
                  <a:cxn ang="0">
                    <a:pos x="T8" y="T9"/>
                  </a:cxn>
                  <a:cxn ang="0">
                    <a:pos x="T10" y="T11"/>
                  </a:cxn>
                  <a:cxn ang="0">
                    <a:pos x="T12" y="T13"/>
                  </a:cxn>
                </a:cxnLst>
                <a:rect l="0" t="0" r="r" b="b"/>
                <a:pathLst>
                  <a:path w="1173" h="721">
                    <a:moveTo>
                      <a:pt x="764" y="0"/>
                    </a:moveTo>
                    <a:lnTo>
                      <a:pt x="0" y="445"/>
                    </a:lnTo>
                    <a:lnTo>
                      <a:pt x="0" y="485"/>
                    </a:lnTo>
                    <a:lnTo>
                      <a:pt x="404" y="721"/>
                    </a:lnTo>
                    <a:lnTo>
                      <a:pt x="1173" y="280"/>
                    </a:lnTo>
                    <a:lnTo>
                      <a:pt x="1173"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6" name="Freeform 28"/>
              <p:cNvSpPr>
                <a:spLocks/>
              </p:cNvSpPr>
              <p:nvPr/>
            </p:nvSpPr>
            <p:spPr bwMode="auto">
              <a:xfrm>
                <a:off x="3623" y="1687"/>
                <a:ext cx="391" cy="162"/>
              </a:xfrm>
              <a:custGeom>
                <a:avLst/>
                <a:gdLst>
                  <a:gd name="T0" fmla="*/ 407 w 1173"/>
                  <a:gd name="T1" fmla="*/ 443 h 485"/>
                  <a:gd name="T2" fmla="*/ 0 w 1173"/>
                  <a:gd name="T3" fmla="*/ 209 h 485"/>
                  <a:gd name="T4" fmla="*/ 0 w 1173"/>
                  <a:gd name="T5" fmla="*/ 249 h 485"/>
                  <a:gd name="T6" fmla="*/ 404 w 1173"/>
                  <a:gd name="T7" fmla="*/ 485 h 485"/>
                  <a:gd name="T8" fmla="*/ 1173 w 1173"/>
                  <a:gd name="T9" fmla="*/ 44 h 485"/>
                  <a:gd name="T10" fmla="*/ 1173 w 1173"/>
                  <a:gd name="T11" fmla="*/ 0 h 485"/>
                  <a:gd name="T12" fmla="*/ 407 w 1173"/>
                  <a:gd name="T13" fmla="*/ 443 h 485"/>
                </a:gdLst>
                <a:ahLst/>
                <a:cxnLst>
                  <a:cxn ang="0">
                    <a:pos x="T0" y="T1"/>
                  </a:cxn>
                  <a:cxn ang="0">
                    <a:pos x="T2" y="T3"/>
                  </a:cxn>
                  <a:cxn ang="0">
                    <a:pos x="T4" y="T5"/>
                  </a:cxn>
                  <a:cxn ang="0">
                    <a:pos x="T6" y="T7"/>
                  </a:cxn>
                  <a:cxn ang="0">
                    <a:pos x="T8" y="T9"/>
                  </a:cxn>
                  <a:cxn ang="0">
                    <a:pos x="T10" y="T11"/>
                  </a:cxn>
                  <a:cxn ang="0">
                    <a:pos x="T12" y="T13"/>
                  </a:cxn>
                </a:cxnLst>
                <a:rect l="0" t="0" r="r" b="b"/>
                <a:pathLst>
                  <a:path w="1173" h="485">
                    <a:moveTo>
                      <a:pt x="407" y="443"/>
                    </a:moveTo>
                    <a:lnTo>
                      <a:pt x="0" y="209"/>
                    </a:lnTo>
                    <a:lnTo>
                      <a:pt x="0" y="249"/>
                    </a:lnTo>
                    <a:lnTo>
                      <a:pt x="404" y="485"/>
                    </a:lnTo>
                    <a:lnTo>
                      <a:pt x="1173" y="44"/>
                    </a:lnTo>
                    <a:lnTo>
                      <a:pt x="1173" y="0"/>
                    </a:lnTo>
                    <a:lnTo>
                      <a:pt x="407"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7" name="Freeform 29"/>
              <p:cNvSpPr>
                <a:spLocks/>
              </p:cNvSpPr>
              <p:nvPr/>
            </p:nvSpPr>
            <p:spPr bwMode="auto">
              <a:xfrm>
                <a:off x="2778" y="1903"/>
                <a:ext cx="391" cy="240"/>
              </a:xfrm>
              <a:custGeom>
                <a:avLst/>
                <a:gdLst>
                  <a:gd name="T0" fmla="*/ 764 w 1172"/>
                  <a:gd name="T1" fmla="*/ 0 h 721"/>
                  <a:gd name="T2" fmla="*/ 0 w 1172"/>
                  <a:gd name="T3" fmla="*/ 444 h 721"/>
                  <a:gd name="T4" fmla="*/ 0 w 1172"/>
                  <a:gd name="T5" fmla="*/ 486 h 721"/>
                  <a:gd name="T6" fmla="*/ 404 w 1172"/>
                  <a:gd name="T7" fmla="*/ 721 h 721"/>
                  <a:gd name="T8" fmla="*/ 1172 w 1172"/>
                  <a:gd name="T9" fmla="*/ 280 h 721"/>
                  <a:gd name="T10" fmla="*/ 1172 w 1172"/>
                  <a:gd name="T11" fmla="*/ 237 h 721"/>
                  <a:gd name="T12" fmla="*/ 764 w 1172"/>
                  <a:gd name="T13" fmla="*/ 0 h 721"/>
                </a:gdLst>
                <a:ahLst/>
                <a:cxnLst>
                  <a:cxn ang="0">
                    <a:pos x="T0" y="T1"/>
                  </a:cxn>
                  <a:cxn ang="0">
                    <a:pos x="T2" y="T3"/>
                  </a:cxn>
                  <a:cxn ang="0">
                    <a:pos x="T4" y="T5"/>
                  </a:cxn>
                  <a:cxn ang="0">
                    <a:pos x="T6" y="T7"/>
                  </a:cxn>
                  <a:cxn ang="0">
                    <a:pos x="T8" y="T9"/>
                  </a:cxn>
                  <a:cxn ang="0">
                    <a:pos x="T10" y="T11"/>
                  </a:cxn>
                  <a:cxn ang="0">
                    <a:pos x="T12" y="T13"/>
                  </a:cxn>
                </a:cxnLst>
                <a:rect l="0" t="0" r="r" b="b"/>
                <a:pathLst>
                  <a:path w="1172" h="721">
                    <a:moveTo>
                      <a:pt x="764" y="0"/>
                    </a:moveTo>
                    <a:lnTo>
                      <a:pt x="0" y="444"/>
                    </a:lnTo>
                    <a:lnTo>
                      <a:pt x="0" y="486"/>
                    </a:lnTo>
                    <a:lnTo>
                      <a:pt x="404" y="721"/>
                    </a:lnTo>
                    <a:lnTo>
                      <a:pt x="1172" y="280"/>
                    </a:lnTo>
                    <a:lnTo>
                      <a:pt x="1172" y="237"/>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8" name="Freeform 30"/>
              <p:cNvSpPr>
                <a:spLocks/>
              </p:cNvSpPr>
              <p:nvPr/>
            </p:nvSpPr>
            <p:spPr bwMode="auto">
              <a:xfrm>
                <a:off x="2778" y="1982"/>
                <a:ext cx="391" cy="161"/>
              </a:xfrm>
              <a:custGeom>
                <a:avLst/>
                <a:gdLst>
                  <a:gd name="T0" fmla="*/ 406 w 1172"/>
                  <a:gd name="T1" fmla="*/ 443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3"/>
                    </a:moveTo>
                    <a:lnTo>
                      <a:pt x="0" y="207"/>
                    </a:lnTo>
                    <a:lnTo>
                      <a:pt x="0" y="249"/>
                    </a:lnTo>
                    <a:lnTo>
                      <a:pt x="404" y="484"/>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9" name="Freeform 31"/>
              <p:cNvSpPr>
                <a:spLocks/>
              </p:cNvSpPr>
              <p:nvPr/>
            </p:nvSpPr>
            <p:spPr bwMode="auto">
              <a:xfrm>
                <a:off x="3065" y="1736"/>
                <a:ext cx="391" cy="240"/>
              </a:xfrm>
              <a:custGeom>
                <a:avLst/>
                <a:gdLst>
                  <a:gd name="T0" fmla="*/ 765 w 1172"/>
                  <a:gd name="T1" fmla="*/ 0 h 722"/>
                  <a:gd name="T2" fmla="*/ 0 w 1172"/>
                  <a:gd name="T3" fmla="*/ 445 h 722"/>
                  <a:gd name="T4" fmla="*/ 0 w 1172"/>
                  <a:gd name="T5" fmla="*/ 486 h 722"/>
                  <a:gd name="T6" fmla="*/ 405 w 1172"/>
                  <a:gd name="T7" fmla="*/ 722 h 722"/>
                  <a:gd name="T8" fmla="*/ 1172 w 1172"/>
                  <a:gd name="T9" fmla="*/ 281 h 722"/>
                  <a:gd name="T10" fmla="*/ 1172 w 1172"/>
                  <a:gd name="T11" fmla="*/ 236 h 722"/>
                  <a:gd name="T12" fmla="*/ 765 w 1172"/>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2" h="722">
                    <a:moveTo>
                      <a:pt x="765" y="0"/>
                    </a:moveTo>
                    <a:lnTo>
                      <a:pt x="0" y="445"/>
                    </a:lnTo>
                    <a:lnTo>
                      <a:pt x="0" y="486"/>
                    </a:lnTo>
                    <a:lnTo>
                      <a:pt x="405" y="722"/>
                    </a:lnTo>
                    <a:lnTo>
                      <a:pt x="1172" y="281"/>
                    </a:lnTo>
                    <a:lnTo>
                      <a:pt x="1172" y="236"/>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0" name="Freeform 32"/>
              <p:cNvSpPr>
                <a:spLocks/>
              </p:cNvSpPr>
              <p:nvPr/>
            </p:nvSpPr>
            <p:spPr bwMode="auto">
              <a:xfrm>
                <a:off x="3065" y="1814"/>
                <a:ext cx="391" cy="162"/>
              </a:xfrm>
              <a:custGeom>
                <a:avLst/>
                <a:gdLst>
                  <a:gd name="T0" fmla="*/ 406 w 1172"/>
                  <a:gd name="T1" fmla="*/ 444 h 486"/>
                  <a:gd name="T2" fmla="*/ 0 w 1172"/>
                  <a:gd name="T3" fmla="*/ 209 h 486"/>
                  <a:gd name="T4" fmla="*/ 0 w 1172"/>
                  <a:gd name="T5" fmla="*/ 250 h 486"/>
                  <a:gd name="T6" fmla="*/ 405 w 1172"/>
                  <a:gd name="T7" fmla="*/ 486 h 486"/>
                  <a:gd name="T8" fmla="*/ 1172 w 1172"/>
                  <a:gd name="T9" fmla="*/ 45 h 486"/>
                  <a:gd name="T10" fmla="*/ 1172 w 1172"/>
                  <a:gd name="T11" fmla="*/ 0 h 486"/>
                  <a:gd name="T12" fmla="*/ 406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4"/>
                    </a:moveTo>
                    <a:lnTo>
                      <a:pt x="0" y="209"/>
                    </a:lnTo>
                    <a:lnTo>
                      <a:pt x="0" y="250"/>
                    </a:lnTo>
                    <a:lnTo>
                      <a:pt x="405" y="486"/>
                    </a:lnTo>
                    <a:lnTo>
                      <a:pt x="1172" y="45"/>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1" name="Freeform 33"/>
              <p:cNvSpPr>
                <a:spLocks/>
              </p:cNvSpPr>
              <p:nvPr/>
            </p:nvSpPr>
            <p:spPr bwMode="auto">
              <a:xfrm>
                <a:off x="3353" y="1570"/>
                <a:ext cx="391" cy="240"/>
              </a:xfrm>
              <a:custGeom>
                <a:avLst/>
                <a:gdLst>
                  <a:gd name="T0" fmla="*/ 764 w 1172"/>
                  <a:gd name="T1" fmla="*/ 0 h 720"/>
                  <a:gd name="T2" fmla="*/ 0 w 1172"/>
                  <a:gd name="T3" fmla="*/ 444 h 720"/>
                  <a:gd name="T4" fmla="*/ 0 w 1172"/>
                  <a:gd name="T5" fmla="*/ 484 h 720"/>
                  <a:gd name="T6" fmla="*/ 404 w 1172"/>
                  <a:gd name="T7" fmla="*/ 720 h 720"/>
                  <a:gd name="T8" fmla="*/ 1172 w 1172"/>
                  <a:gd name="T9" fmla="*/ 279 h 720"/>
                  <a:gd name="T10" fmla="*/ 1172 w 1172"/>
                  <a:gd name="T11" fmla="*/ 235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4"/>
                    </a:lnTo>
                    <a:lnTo>
                      <a:pt x="0" y="484"/>
                    </a:lnTo>
                    <a:lnTo>
                      <a:pt x="404" y="720"/>
                    </a:lnTo>
                    <a:lnTo>
                      <a:pt x="1172" y="279"/>
                    </a:lnTo>
                    <a:lnTo>
                      <a:pt x="1172" y="235"/>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2" name="Freeform 34"/>
              <p:cNvSpPr>
                <a:spLocks/>
              </p:cNvSpPr>
              <p:nvPr/>
            </p:nvSpPr>
            <p:spPr bwMode="auto">
              <a:xfrm>
                <a:off x="3353" y="1648"/>
                <a:ext cx="391" cy="162"/>
              </a:xfrm>
              <a:custGeom>
                <a:avLst/>
                <a:gdLst>
                  <a:gd name="T0" fmla="*/ 406 w 1172"/>
                  <a:gd name="T1" fmla="*/ 445 h 485"/>
                  <a:gd name="T2" fmla="*/ 0 w 1172"/>
                  <a:gd name="T3" fmla="*/ 209 h 485"/>
                  <a:gd name="T4" fmla="*/ 0 w 1172"/>
                  <a:gd name="T5" fmla="*/ 249 h 485"/>
                  <a:gd name="T6" fmla="*/ 404 w 1172"/>
                  <a:gd name="T7" fmla="*/ 485 h 485"/>
                  <a:gd name="T8" fmla="*/ 1172 w 1172"/>
                  <a:gd name="T9" fmla="*/ 44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4" y="485"/>
                    </a:lnTo>
                    <a:lnTo>
                      <a:pt x="1172" y="44"/>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3" name="Freeform 35"/>
              <p:cNvSpPr>
                <a:spLocks/>
              </p:cNvSpPr>
              <p:nvPr/>
            </p:nvSpPr>
            <p:spPr bwMode="auto">
              <a:xfrm>
                <a:off x="3640" y="1405"/>
                <a:ext cx="391" cy="240"/>
              </a:xfrm>
              <a:custGeom>
                <a:avLst/>
                <a:gdLst>
                  <a:gd name="T0" fmla="*/ 764 w 1172"/>
                  <a:gd name="T1" fmla="*/ 0 h 720"/>
                  <a:gd name="T2" fmla="*/ 0 w 1172"/>
                  <a:gd name="T3" fmla="*/ 443 h 720"/>
                  <a:gd name="T4" fmla="*/ 0 w 1172"/>
                  <a:gd name="T5" fmla="*/ 483 h 720"/>
                  <a:gd name="T6" fmla="*/ 404 w 1172"/>
                  <a:gd name="T7" fmla="*/ 720 h 720"/>
                  <a:gd name="T8" fmla="*/ 1172 w 1172"/>
                  <a:gd name="T9" fmla="*/ 279 h 720"/>
                  <a:gd name="T10" fmla="*/ 1172 w 1172"/>
                  <a:gd name="T11" fmla="*/ 234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3"/>
                    </a:lnTo>
                    <a:lnTo>
                      <a:pt x="404" y="720"/>
                    </a:lnTo>
                    <a:lnTo>
                      <a:pt x="1172" y="279"/>
                    </a:lnTo>
                    <a:lnTo>
                      <a:pt x="1172" y="234"/>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4" name="Freeform 36"/>
              <p:cNvSpPr>
                <a:spLocks/>
              </p:cNvSpPr>
              <p:nvPr/>
            </p:nvSpPr>
            <p:spPr bwMode="auto">
              <a:xfrm>
                <a:off x="3640" y="1483"/>
                <a:ext cx="391" cy="162"/>
              </a:xfrm>
              <a:custGeom>
                <a:avLst/>
                <a:gdLst>
                  <a:gd name="T0" fmla="*/ 407 w 1172"/>
                  <a:gd name="T1" fmla="*/ 444 h 486"/>
                  <a:gd name="T2" fmla="*/ 0 w 1172"/>
                  <a:gd name="T3" fmla="*/ 209 h 486"/>
                  <a:gd name="T4" fmla="*/ 0 w 1172"/>
                  <a:gd name="T5" fmla="*/ 249 h 486"/>
                  <a:gd name="T6" fmla="*/ 404 w 1172"/>
                  <a:gd name="T7" fmla="*/ 486 h 486"/>
                  <a:gd name="T8" fmla="*/ 1172 w 1172"/>
                  <a:gd name="T9" fmla="*/ 45 h 486"/>
                  <a:gd name="T10" fmla="*/ 1172 w 1172"/>
                  <a:gd name="T11" fmla="*/ 0 h 486"/>
                  <a:gd name="T12" fmla="*/ 407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7" y="444"/>
                    </a:moveTo>
                    <a:lnTo>
                      <a:pt x="0" y="209"/>
                    </a:lnTo>
                    <a:lnTo>
                      <a:pt x="0" y="249"/>
                    </a:lnTo>
                    <a:lnTo>
                      <a:pt x="404" y="486"/>
                    </a:lnTo>
                    <a:lnTo>
                      <a:pt x="1172" y="45"/>
                    </a:lnTo>
                    <a:lnTo>
                      <a:pt x="1172" y="0"/>
                    </a:lnTo>
                    <a:lnTo>
                      <a:pt x="407"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5" name="Freeform 37"/>
              <p:cNvSpPr>
                <a:spLocks/>
              </p:cNvSpPr>
              <p:nvPr/>
            </p:nvSpPr>
            <p:spPr bwMode="auto">
              <a:xfrm>
                <a:off x="2371" y="2271"/>
                <a:ext cx="491" cy="298"/>
              </a:xfrm>
              <a:custGeom>
                <a:avLst/>
                <a:gdLst>
                  <a:gd name="T0" fmla="*/ 1473 w 1473"/>
                  <a:gd name="T1" fmla="*/ 236 h 893"/>
                  <a:gd name="T2" fmla="*/ 1066 w 1473"/>
                  <a:gd name="T3" fmla="*/ 0 h 893"/>
                  <a:gd name="T4" fmla="*/ 0 w 1473"/>
                  <a:gd name="T5" fmla="*/ 617 h 893"/>
                  <a:gd name="T6" fmla="*/ 0 w 1473"/>
                  <a:gd name="T7" fmla="*/ 657 h 893"/>
                  <a:gd name="T8" fmla="*/ 405 w 1473"/>
                  <a:gd name="T9" fmla="*/ 893 h 893"/>
                  <a:gd name="T10" fmla="*/ 1473 w 1473"/>
                  <a:gd name="T11" fmla="*/ 281 h 893"/>
                  <a:gd name="T12" fmla="*/ 1473 w 1473"/>
                  <a:gd name="T13" fmla="*/ 236 h 893"/>
                  <a:gd name="T14" fmla="*/ 1473 w 1473"/>
                  <a:gd name="T15" fmla="*/ 236 h 8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3" h="893">
                    <a:moveTo>
                      <a:pt x="1473" y="236"/>
                    </a:moveTo>
                    <a:lnTo>
                      <a:pt x="1066" y="0"/>
                    </a:lnTo>
                    <a:lnTo>
                      <a:pt x="0" y="617"/>
                    </a:lnTo>
                    <a:lnTo>
                      <a:pt x="0" y="657"/>
                    </a:lnTo>
                    <a:lnTo>
                      <a:pt x="405" y="893"/>
                    </a:lnTo>
                    <a:lnTo>
                      <a:pt x="1473" y="281"/>
                    </a:lnTo>
                    <a:lnTo>
                      <a:pt x="1473" y="236"/>
                    </a:lnTo>
                    <a:lnTo>
                      <a:pt x="1473" y="236"/>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6" name="Freeform 38"/>
              <p:cNvSpPr>
                <a:spLocks/>
              </p:cNvSpPr>
              <p:nvPr/>
            </p:nvSpPr>
            <p:spPr bwMode="auto">
              <a:xfrm>
                <a:off x="2371" y="2350"/>
                <a:ext cx="491" cy="219"/>
              </a:xfrm>
              <a:custGeom>
                <a:avLst/>
                <a:gdLst>
                  <a:gd name="T0" fmla="*/ 0 w 1473"/>
                  <a:gd name="T1" fmla="*/ 381 h 657"/>
                  <a:gd name="T2" fmla="*/ 0 w 1473"/>
                  <a:gd name="T3" fmla="*/ 421 h 657"/>
                  <a:gd name="T4" fmla="*/ 405 w 1473"/>
                  <a:gd name="T5" fmla="*/ 657 h 657"/>
                  <a:gd name="T6" fmla="*/ 1473 w 1473"/>
                  <a:gd name="T7" fmla="*/ 45 h 657"/>
                  <a:gd name="T8" fmla="*/ 1473 w 1473"/>
                  <a:gd name="T9" fmla="*/ 0 h 657"/>
                  <a:gd name="T10" fmla="*/ 406 w 1473"/>
                  <a:gd name="T11" fmla="*/ 617 h 657"/>
                  <a:gd name="T12" fmla="*/ 0 w 1473"/>
                  <a:gd name="T13" fmla="*/ 381 h 657"/>
                </a:gdLst>
                <a:ahLst/>
                <a:cxnLst>
                  <a:cxn ang="0">
                    <a:pos x="T0" y="T1"/>
                  </a:cxn>
                  <a:cxn ang="0">
                    <a:pos x="T2" y="T3"/>
                  </a:cxn>
                  <a:cxn ang="0">
                    <a:pos x="T4" y="T5"/>
                  </a:cxn>
                  <a:cxn ang="0">
                    <a:pos x="T6" y="T7"/>
                  </a:cxn>
                  <a:cxn ang="0">
                    <a:pos x="T8" y="T9"/>
                  </a:cxn>
                  <a:cxn ang="0">
                    <a:pos x="T10" y="T11"/>
                  </a:cxn>
                  <a:cxn ang="0">
                    <a:pos x="T12" y="T13"/>
                  </a:cxn>
                </a:cxnLst>
                <a:rect l="0" t="0" r="r" b="b"/>
                <a:pathLst>
                  <a:path w="1473" h="657">
                    <a:moveTo>
                      <a:pt x="0" y="381"/>
                    </a:moveTo>
                    <a:lnTo>
                      <a:pt x="0" y="421"/>
                    </a:lnTo>
                    <a:lnTo>
                      <a:pt x="405" y="657"/>
                    </a:lnTo>
                    <a:lnTo>
                      <a:pt x="1473" y="45"/>
                    </a:lnTo>
                    <a:lnTo>
                      <a:pt x="1473" y="0"/>
                    </a:lnTo>
                    <a:lnTo>
                      <a:pt x="406" y="617"/>
                    </a:lnTo>
                    <a:lnTo>
                      <a:pt x="0" y="381"/>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7" name="Freeform 39"/>
              <p:cNvSpPr>
                <a:spLocks/>
              </p:cNvSpPr>
              <p:nvPr/>
            </p:nvSpPr>
            <p:spPr bwMode="auto">
              <a:xfrm>
                <a:off x="2539" y="2348"/>
                <a:ext cx="527" cy="319"/>
              </a:xfrm>
              <a:custGeom>
                <a:avLst/>
                <a:gdLst>
                  <a:gd name="T0" fmla="*/ 1579 w 1581"/>
                  <a:gd name="T1" fmla="*/ 235 h 955"/>
                  <a:gd name="T2" fmla="*/ 1173 w 1581"/>
                  <a:gd name="T3" fmla="*/ 0 h 955"/>
                  <a:gd name="T4" fmla="*/ 0 w 1581"/>
                  <a:gd name="T5" fmla="*/ 678 h 955"/>
                  <a:gd name="T6" fmla="*/ 0 w 1581"/>
                  <a:gd name="T7" fmla="*/ 719 h 955"/>
                  <a:gd name="T8" fmla="*/ 406 w 1581"/>
                  <a:gd name="T9" fmla="*/ 955 h 955"/>
                  <a:gd name="T10" fmla="*/ 1581 w 1581"/>
                  <a:gd name="T11" fmla="*/ 278 h 955"/>
                  <a:gd name="T12" fmla="*/ 1581 w 1581"/>
                  <a:gd name="T13" fmla="*/ 235 h 955"/>
                  <a:gd name="T14" fmla="*/ 1579 w 1581"/>
                  <a:gd name="T15" fmla="*/ 23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1" h="955">
                    <a:moveTo>
                      <a:pt x="1579" y="235"/>
                    </a:moveTo>
                    <a:lnTo>
                      <a:pt x="1173" y="0"/>
                    </a:lnTo>
                    <a:lnTo>
                      <a:pt x="0" y="678"/>
                    </a:lnTo>
                    <a:lnTo>
                      <a:pt x="0" y="719"/>
                    </a:lnTo>
                    <a:lnTo>
                      <a:pt x="406" y="955"/>
                    </a:lnTo>
                    <a:lnTo>
                      <a:pt x="1581" y="278"/>
                    </a:lnTo>
                    <a:lnTo>
                      <a:pt x="1581" y="235"/>
                    </a:lnTo>
                    <a:lnTo>
                      <a:pt x="1579" y="235"/>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8" name="Freeform 40"/>
              <p:cNvSpPr>
                <a:spLocks/>
              </p:cNvSpPr>
              <p:nvPr/>
            </p:nvSpPr>
            <p:spPr bwMode="auto">
              <a:xfrm>
                <a:off x="2539" y="2427"/>
                <a:ext cx="527" cy="240"/>
              </a:xfrm>
              <a:custGeom>
                <a:avLst/>
                <a:gdLst>
                  <a:gd name="T0" fmla="*/ 0 w 1581"/>
                  <a:gd name="T1" fmla="*/ 443 h 720"/>
                  <a:gd name="T2" fmla="*/ 0 w 1581"/>
                  <a:gd name="T3" fmla="*/ 484 h 720"/>
                  <a:gd name="T4" fmla="*/ 406 w 1581"/>
                  <a:gd name="T5" fmla="*/ 720 h 720"/>
                  <a:gd name="T6" fmla="*/ 1581 w 1581"/>
                  <a:gd name="T7" fmla="*/ 43 h 720"/>
                  <a:gd name="T8" fmla="*/ 1581 w 1581"/>
                  <a:gd name="T9" fmla="*/ 0 h 720"/>
                  <a:gd name="T10" fmla="*/ 407 w 1581"/>
                  <a:gd name="T11" fmla="*/ 680 h 720"/>
                  <a:gd name="T12" fmla="*/ 0 w 1581"/>
                  <a:gd name="T13" fmla="*/ 443 h 720"/>
                </a:gdLst>
                <a:ahLst/>
                <a:cxnLst>
                  <a:cxn ang="0">
                    <a:pos x="T0" y="T1"/>
                  </a:cxn>
                  <a:cxn ang="0">
                    <a:pos x="T2" y="T3"/>
                  </a:cxn>
                  <a:cxn ang="0">
                    <a:pos x="T4" y="T5"/>
                  </a:cxn>
                  <a:cxn ang="0">
                    <a:pos x="T6" y="T7"/>
                  </a:cxn>
                  <a:cxn ang="0">
                    <a:pos x="T8" y="T9"/>
                  </a:cxn>
                  <a:cxn ang="0">
                    <a:pos x="T10" y="T11"/>
                  </a:cxn>
                  <a:cxn ang="0">
                    <a:pos x="T12" y="T13"/>
                  </a:cxn>
                </a:cxnLst>
                <a:rect l="0" t="0" r="r" b="b"/>
                <a:pathLst>
                  <a:path w="1581" h="720">
                    <a:moveTo>
                      <a:pt x="0" y="443"/>
                    </a:moveTo>
                    <a:lnTo>
                      <a:pt x="0" y="484"/>
                    </a:lnTo>
                    <a:lnTo>
                      <a:pt x="406" y="720"/>
                    </a:lnTo>
                    <a:lnTo>
                      <a:pt x="1581" y="43"/>
                    </a:lnTo>
                    <a:lnTo>
                      <a:pt x="1581" y="0"/>
                    </a:lnTo>
                    <a:lnTo>
                      <a:pt x="407" y="680"/>
                    </a:lnTo>
                    <a:lnTo>
                      <a:pt x="0"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9" name="Rectangle 41"/>
              <p:cNvSpPr>
                <a:spLocks noChangeArrowheads="1"/>
              </p:cNvSpPr>
              <p:nvPr/>
            </p:nvSpPr>
            <p:spPr bwMode="auto">
              <a:xfrm>
                <a:off x="3065" y="2427"/>
                <a:ext cx="1" cy="1"/>
              </a:xfrm>
              <a:prstGeom prst="rect">
                <a:avLst/>
              </a:prstGeom>
              <a:solidFill>
                <a:srgbClr val="252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0" name="Freeform 42"/>
              <p:cNvSpPr>
                <a:spLocks/>
              </p:cNvSpPr>
              <p:nvPr/>
            </p:nvSpPr>
            <p:spPr bwMode="auto">
              <a:xfrm>
                <a:off x="2705" y="2522"/>
                <a:ext cx="392" cy="240"/>
              </a:xfrm>
              <a:custGeom>
                <a:avLst/>
                <a:gdLst>
                  <a:gd name="T0" fmla="*/ 766 w 1174"/>
                  <a:gd name="T1" fmla="*/ 0 h 720"/>
                  <a:gd name="T2" fmla="*/ 0 w 1174"/>
                  <a:gd name="T3" fmla="*/ 444 h 720"/>
                  <a:gd name="T4" fmla="*/ 0 w 1174"/>
                  <a:gd name="T5" fmla="*/ 485 h 720"/>
                  <a:gd name="T6" fmla="*/ 405 w 1174"/>
                  <a:gd name="T7" fmla="*/ 720 h 720"/>
                  <a:gd name="T8" fmla="*/ 1174 w 1174"/>
                  <a:gd name="T9" fmla="*/ 279 h 720"/>
                  <a:gd name="T10" fmla="*/ 1174 w 1174"/>
                  <a:gd name="T11" fmla="*/ 235 h 720"/>
                  <a:gd name="T12" fmla="*/ 766 w 1174"/>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4" h="720">
                    <a:moveTo>
                      <a:pt x="766" y="0"/>
                    </a:moveTo>
                    <a:lnTo>
                      <a:pt x="0" y="444"/>
                    </a:lnTo>
                    <a:lnTo>
                      <a:pt x="0" y="485"/>
                    </a:lnTo>
                    <a:lnTo>
                      <a:pt x="405" y="720"/>
                    </a:lnTo>
                    <a:lnTo>
                      <a:pt x="1174" y="279"/>
                    </a:lnTo>
                    <a:lnTo>
                      <a:pt x="1174" y="235"/>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1" name="Freeform 43"/>
              <p:cNvSpPr>
                <a:spLocks/>
              </p:cNvSpPr>
              <p:nvPr/>
            </p:nvSpPr>
            <p:spPr bwMode="auto">
              <a:xfrm>
                <a:off x="2705" y="2600"/>
                <a:ext cx="392" cy="162"/>
              </a:xfrm>
              <a:custGeom>
                <a:avLst/>
                <a:gdLst>
                  <a:gd name="T0" fmla="*/ 408 w 1174"/>
                  <a:gd name="T1" fmla="*/ 445 h 485"/>
                  <a:gd name="T2" fmla="*/ 0 w 1174"/>
                  <a:gd name="T3" fmla="*/ 209 h 485"/>
                  <a:gd name="T4" fmla="*/ 0 w 1174"/>
                  <a:gd name="T5" fmla="*/ 250 h 485"/>
                  <a:gd name="T6" fmla="*/ 405 w 1174"/>
                  <a:gd name="T7" fmla="*/ 485 h 485"/>
                  <a:gd name="T8" fmla="*/ 1174 w 1174"/>
                  <a:gd name="T9" fmla="*/ 44 h 485"/>
                  <a:gd name="T10" fmla="*/ 1174 w 1174"/>
                  <a:gd name="T11" fmla="*/ 0 h 485"/>
                  <a:gd name="T12" fmla="*/ 408 w 1174"/>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4" h="485">
                    <a:moveTo>
                      <a:pt x="408" y="445"/>
                    </a:moveTo>
                    <a:lnTo>
                      <a:pt x="0" y="209"/>
                    </a:lnTo>
                    <a:lnTo>
                      <a:pt x="0" y="250"/>
                    </a:lnTo>
                    <a:lnTo>
                      <a:pt x="405" y="485"/>
                    </a:lnTo>
                    <a:lnTo>
                      <a:pt x="1174" y="44"/>
                    </a:lnTo>
                    <a:lnTo>
                      <a:pt x="1174" y="0"/>
                    </a:lnTo>
                    <a:lnTo>
                      <a:pt x="408"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2" name="Freeform 44"/>
              <p:cNvSpPr>
                <a:spLocks/>
              </p:cNvSpPr>
              <p:nvPr/>
            </p:nvSpPr>
            <p:spPr bwMode="auto">
              <a:xfrm>
                <a:off x="2992" y="2356"/>
                <a:ext cx="391" cy="240"/>
              </a:xfrm>
              <a:custGeom>
                <a:avLst/>
                <a:gdLst>
                  <a:gd name="T0" fmla="*/ 765 w 1172"/>
                  <a:gd name="T1" fmla="*/ 0 h 720"/>
                  <a:gd name="T2" fmla="*/ 0 w 1172"/>
                  <a:gd name="T3" fmla="*/ 444 h 720"/>
                  <a:gd name="T4" fmla="*/ 0 w 1172"/>
                  <a:gd name="T5" fmla="*/ 484 h 720"/>
                  <a:gd name="T6" fmla="*/ 405 w 1172"/>
                  <a:gd name="T7" fmla="*/ 720 h 720"/>
                  <a:gd name="T8" fmla="*/ 1172 w 1172"/>
                  <a:gd name="T9" fmla="*/ 279 h 720"/>
                  <a:gd name="T10" fmla="*/ 1172 w 1172"/>
                  <a:gd name="T11" fmla="*/ 235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4"/>
                    </a:lnTo>
                    <a:lnTo>
                      <a:pt x="405" y="720"/>
                    </a:lnTo>
                    <a:lnTo>
                      <a:pt x="1172" y="279"/>
                    </a:lnTo>
                    <a:lnTo>
                      <a:pt x="1172" y="235"/>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3" name="Freeform 45"/>
              <p:cNvSpPr>
                <a:spLocks/>
              </p:cNvSpPr>
              <p:nvPr/>
            </p:nvSpPr>
            <p:spPr bwMode="auto">
              <a:xfrm>
                <a:off x="2992" y="2434"/>
                <a:ext cx="391" cy="162"/>
              </a:xfrm>
              <a:custGeom>
                <a:avLst/>
                <a:gdLst>
                  <a:gd name="T0" fmla="*/ 406 w 1172"/>
                  <a:gd name="T1" fmla="*/ 445 h 485"/>
                  <a:gd name="T2" fmla="*/ 0 w 1172"/>
                  <a:gd name="T3" fmla="*/ 209 h 485"/>
                  <a:gd name="T4" fmla="*/ 0 w 1172"/>
                  <a:gd name="T5" fmla="*/ 249 h 485"/>
                  <a:gd name="T6" fmla="*/ 405 w 1172"/>
                  <a:gd name="T7" fmla="*/ 485 h 485"/>
                  <a:gd name="T8" fmla="*/ 1172 w 1172"/>
                  <a:gd name="T9" fmla="*/ 44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5" y="485"/>
                    </a:lnTo>
                    <a:lnTo>
                      <a:pt x="1172" y="44"/>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4" name="Freeform 46"/>
              <p:cNvSpPr>
                <a:spLocks/>
              </p:cNvSpPr>
              <p:nvPr/>
            </p:nvSpPr>
            <p:spPr bwMode="auto">
              <a:xfrm>
                <a:off x="3279" y="1858"/>
                <a:ext cx="963" cy="572"/>
              </a:xfrm>
              <a:custGeom>
                <a:avLst/>
                <a:gdLst>
                  <a:gd name="T0" fmla="*/ 2482 w 2889"/>
                  <a:gd name="T1" fmla="*/ 0 h 1716"/>
                  <a:gd name="T2" fmla="*/ 0 w 2889"/>
                  <a:gd name="T3" fmla="*/ 1440 h 1716"/>
                  <a:gd name="T4" fmla="*/ 0 w 2889"/>
                  <a:gd name="T5" fmla="*/ 1482 h 1716"/>
                  <a:gd name="T6" fmla="*/ 404 w 2889"/>
                  <a:gd name="T7" fmla="*/ 1716 h 1716"/>
                  <a:gd name="T8" fmla="*/ 2889 w 2889"/>
                  <a:gd name="T9" fmla="*/ 279 h 1716"/>
                  <a:gd name="T10" fmla="*/ 2889 w 2889"/>
                  <a:gd name="T11" fmla="*/ 234 h 1716"/>
                  <a:gd name="T12" fmla="*/ 2482 w 2889"/>
                  <a:gd name="T13" fmla="*/ 0 h 1716"/>
                </a:gdLst>
                <a:ahLst/>
                <a:cxnLst>
                  <a:cxn ang="0">
                    <a:pos x="T0" y="T1"/>
                  </a:cxn>
                  <a:cxn ang="0">
                    <a:pos x="T2" y="T3"/>
                  </a:cxn>
                  <a:cxn ang="0">
                    <a:pos x="T4" y="T5"/>
                  </a:cxn>
                  <a:cxn ang="0">
                    <a:pos x="T6" y="T7"/>
                  </a:cxn>
                  <a:cxn ang="0">
                    <a:pos x="T8" y="T9"/>
                  </a:cxn>
                  <a:cxn ang="0">
                    <a:pos x="T10" y="T11"/>
                  </a:cxn>
                  <a:cxn ang="0">
                    <a:pos x="T12" y="T13"/>
                  </a:cxn>
                </a:cxnLst>
                <a:rect l="0" t="0" r="r" b="b"/>
                <a:pathLst>
                  <a:path w="2889" h="1716">
                    <a:moveTo>
                      <a:pt x="2482" y="0"/>
                    </a:moveTo>
                    <a:lnTo>
                      <a:pt x="0" y="1440"/>
                    </a:lnTo>
                    <a:lnTo>
                      <a:pt x="0" y="1482"/>
                    </a:lnTo>
                    <a:lnTo>
                      <a:pt x="404" y="1716"/>
                    </a:lnTo>
                    <a:lnTo>
                      <a:pt x="2889" y="279"/>
                    </a:lnTo>
                    <a:lnTo>
                      <a:pt x="2889" y="234"/>
                    </a:lnTo>
                    <a:lnTo>
                      <a:pt x="2482"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5" name="Freeform 47"/>
              <p:cNvSpPr>
                <a:spLocks/>
              </p:cNvSpPr>
              <p:nvPr/>
            </p:nvSpPr>
            <p:spPr bwMode="auto">
              <a:xfrm>
                <a:off x="3279" y="1936"/>
                <a:ext cx="963" cy="494"/>
              </a:xfrm>
              <a:custGeom>
                <a:avLst/>
                <a:gdLst>
                  <a:gd name="T0" fmla="*/ 406 w 2889"/>
                  <a:gd name="T1" fmla="*/ 1442 h 1482"/>
                  <a:gd name="T2" fmla="*/ 0 w 2889"/>
                  <a:gd name="T3" fmla="*/ 1206 h 1482"/>
                  <a:gd name="T4" fmla="*/ 0 w 2889"/>
                  <a:gd name="T5" fmla="*/ 1248 h 1482"/>
                  <a:gd name="T6" fmla="*/ 404 w 2889"/>
                  <a:gd name="T7" fmla="*/ 1482 h 1482"/>
                  <a:gd name="T8" fmla="*/ 2889 w 2889"/>
                  <a:gd name="T9" fmla="*/ 45 h 1482"/>
                  <a:gd name="T10" fmla="*/ 2889 w 2889"/>
                  <a:gd name="T11" fmla="*/ 0 h 1482"/>
                  <a:gd name="T12" fmla="*/ 406 w 2889"/>
                  <a:gd name="T13" fmla="*/ 1442 h 1482"/>
                </a:gdLst>
                <a:ahLst/>
                <a:cxnLst>
                  <a:cxn ang="0">
                    <a:pos x="T0" y="T1"/>
                  </a:cxn>
                  <a:cxn ang="0">
                    <a:pos x="T2" y="T3"/>
                  </a:cxn>
                  <a:cxn ang="0">
                    <a:pos x="T4" y="T5"/>
                  </a:cxn>
                  <a:cxn ang="0">
                    <a:pos x="T6" y="T7"/>
                  </a:cxn>
                  <a:cxn ang="0">
                    <a:pos x="T8" y="T9"/>
                  </a:cxn>
                  <a:cxn ang="0">
                    <a:pos x="T10" y="T11"/>
                  </a:cxn>
                  <a:cxn ang="0">
                    <a:pos x="T12" y="T13"/>
                  </a:cxn>
                </a:cxnLst>
                <a:rect l="0" t="0" r="r" b="b"/>
                <a:pathLst>
                  <a:path w="2889" h="1482">
                    <a:moveTo>
                      <a:pt x="406" y="1442"/>
                    </a:moveTo>
                    <a:lnTo>
                      <a:pt x="0" y="1206"/>
                    </a:lnTo>
                    <a:lnTo>
                      <a:pt x="0" y="1248"/>
                    </a:lnTo>
                    <a:lnTo>
                      <a:pt x="404" y="1482"/>
                    </a:lnTo>
                    <a:lnTo>
                      <a:pt x="2889" y="45"/>
                    </a:lnTo>
                    <a:lnTo>
                      <a:pt x="2889" y="0"/>
                    </a:lnTo>
                    <a:lnTo>
                      <a:pt x="406" y="1442"/>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6" name="Freeform 48"/>
              <p:cNvSpPr>
                <a:spLocks/>
              </p:cNvSpPr>
              <p:nvPr/>
            </p:nvSpPr>
            <p:spPr bwMode="auto">
              <a:xfrm>
                <a:off x="4140" y="1694"/>
                <a:ext cx="390" cy="240"/>
              </a:xfrm>
              <a:custGeom>
                <a:avLst/>
                <a:gdLst>
                  <a:gd name="T0" fmla="*/ 764 w 1172"/>
                  <a:gd name="T1" fmla="*/ 0 h 720"/>
                  <a:gd name="T2" fmla="*/ 0 w 1172"/>
                  <a:gd name="T3" fmla="*/ 443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7" name="Freeform 49"/>
              <p:cNvSpPr>
                <a:spLocks/>
              </p:cNvSpPr>
              <p:nvPr/>
            </p:nvSpPr>
            <p:spPr bwMode="auto">
              <a:xfrm>
                <a:off x="4140" y="1772"/>
                <a:ext cx="390" cy="162"/>
              </a:xfrm>
              <a:custGeom>
                <a:avLst/>
                <a:gdLst>
                  <a:gd name="T0" fmla="*/ 406 w 1172"/>
                  <a:gd name="T1" fmla="*/ 443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3"/>
                    </a:moveTo>
                    <a:lnTo>
                      <a:pt x="0" y="207"/>
                    </a:lnTo>
                    <a:lnTo>
                      <a:pt x="0" y="249"/>
                    </a:lnTo>
                    <a:lnTo>
                      <a:pt x="404" y="484"/>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8" name="Freeform 50"/>
              <p:cNvSpPr>
                <a:spLocks/>
              </p:cNvSpPr>
              <p:nvPr/>
            </p:nvSpPr>
            <p:spPr bwMode="auto">
              <a:xfrm>
                <a:off x="2362" y="1993"/>
                <a:ext cx="353" cy="218"/>
              </a:xfrm>
              <a:custGeom>
                <a:avLst/>
                <a:gdLst>
                  <a:gd name="T0" fmla="*/ 766 w 1060"/>
                  <a:gd name="T1" fmla="*/ 0 h 654"/>
                  <a:gd name="T2" fmla="*/ 0 w 1060"/>
                  <a:gd name="T3" fmla="*/ 444 h 654"/>
                  <a:gd name="T4" fmla="*/ 0 w 1060"/>
                  <a:gd name="T5" fmla="*/ 484 h 654"/>
                  <a:gd name="T6" fmla="*/ 293 w 1060"/>
                  <a:gd name="T7" fmla="*/ 654 h 654"/>
                  <a:gd name="T8" fmla="*/ 1060 w 1060"/>
                  <a:gd name="T9" fmla="*/ 213 h 654"/>
                  <a:gd name="T10" fmla="*/ 1060 w 1060"/>
                  <a:gd name="T11" fmla="*/ 169 h 654"/>
                  <a:gd name="T12" fmla="*/ 766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6" y="0"/>
                    </a:moveTo>
                    <a:lnTo>
                      <a:pt x="0" y="444"/>
                    </a:lnTo>
                    <a:lnTo>
                      <a:pt x="0" y="484"/>
                    </a:lnTo>
                    <a:lnTo>
                      <a:pt x="293" y="654"/>
                    </a:lnTo>
                    <a:lnTo>
                      <a:pt x="1060" y="213"/>
                    </a:lnTo>
                    <a:lnTo>
                      <a:pt x="1060" y="169"/>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9" name="Freeform 51"/>
              <p:cNvSpPr>
                <a:spLocks/>
              </p:cNvSpPr>
              <p:nvPr/>
            </p:nvSpPr>
            <p:spPr bwMode="auto">
              <a:xfrm>
                <a:off x="2362" y="2049"/>
                <a:ext cx="353" cy="162"/>
              </a:xfrm>
              <a:custGeom>
                <a:avLst/>
                <a:gdLst>
                  <a:gd name="T0" fmla="*/ 294 w 1060"/>
                  <a:gd name="T1" fmla="*/ 445 h 485"/>
                  <a:gd name="T2" fmla="*/ 0 w 1060"/>
                  <a:gd name="T3" fmla="*/ 275 h 485"/>
                  <a:gd name="T4" fmla="*/ 0 w 1060"/>
                  <a:gd name="T5" fmla="*/ 315 h 485"/>
                  <a:gd name="T6" fmla="*/ 293 w 1060"/>
                  <a:gd name="T7" fmla="*/ 485 h 485"/>
                  <a:gd name="T8" fmla="*/ 1060 w 1060"/>
                  <a:gd name="T9" fmla="*/ 44 h 485"/>
                  <a:gd name="T10" fmla="*/ 1060 w 1060"/>
                  <a:gd name="T11" fmla="*/ 0 h 485"/>
                  <a:gd name="T12" fmla="*/ 294 w 1060"/>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060" h="485">
                    <a:moveTo>
                      <a:pt x="294" y="445"/>
                    </a:moveTo>
                    <a:lnTo>
                      <a:pt x="0" y="275"/>
                    </a:lnTo>
                    <a:lnTo>
                      <a:pt x="0" y="315"/>
                    </a:lnTo>
                    <a:lnTo>
                      <a:pt x="293" y="485"/>
                    </a:lnTo>
                    <a:lnTo>
                      <a:pt x="1060" y="44"/>
                    </a:lnTo>
                    <a:lnTo>
                      <a:pt x="1060" y="0"/>
                    </a:lnTo>
                    <a:lnTo>
                      <a:pt x="294"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0" name="Freeform 52"/>
              <p:cNvSpPr>
                <a:spLocks/>
              </p:cNvSpPr>
              <p:nvPr/>
            </p:nvSpPr>
            <p:spPr bwMode="auto">
              <a:xfrm>
                <a:off x="2650" y="1826"/>
                <a:ext cx="354" cy="218"/>
              </a:xfrm>
              <a:custGeom>
                <a:avLst/>
                <a:gdLst>
                  <a:gd name="T0" fmla="*/ 764 w 1060"/>
                  <a:gd name="T1" fmla="*/ 0 h 654"/>
                  <a:gd name="T2" fmla="*/ 0 w 1060"/>
                  <a:gd name="T3" fmla="*/ 446 h 654"/>
                  <a:gd name="T4" fmla="*/ 0 w 1060"/>
                  <a:gd name="T5" fmla="*/ 486 h 654"/>
                  <a:gd name="T6" fmla="*/ 292 w 1060"/>
                  <a:gd name="T7" fmla="*/ 654 h 654"/>
                  <a:gd name="T8" fmla="*/ 1060 w 1060"/>
                  <a:gd name="T9" fmla="*/ 214 h 654"/>
                  <a:gd name="T10" fmla="*/ 1060 w 1060"/>
                  <a:gd name="T11" fmla="*/ 170 h 654"/>
                  <a:gd name="T12" fmla="*/ 764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4" y="0"/>
                    </a:moveTo>
                    <a:lnTo>
                      <a:pt x="0" y="446"/>
                    </a:lnTo>
                    <a:lnTo>
                      <a:pt x="0" y="486"/>
                    </a:lnTo>
                    <a:lnTo>
                      <a:pt x="292" y="654"/>
                    </a:lnTo>
                    <a:lnTo>
                      <a:pt x="1060" y="214"/>
                    </a:lnTo>
                    <a:lnTo>
                      <a:pt x="1060" y="170"/>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1" name="Freeform 53"/>
              <p:cNvSpPr>
                <a:spLocks/>
              </p:cNvSpPr>
              <p:nvPr/>
            </p:nvSpPr>
            <p:spPr bwMode="auto">
              <a:xfrm>
                <a:off x="2650" y="1883"/>
                <a:ext cx="354" cy="161"/>
              </a:xfrm>
              <a:custGeom>
                <a:avLst/>
                <a:gdLst>
                  <a:gd name="T0" fmla="*/ 294 w 1060"/>
                  <a:gd name="T1" fmla="*/ 444 h 484"/>
                  <a:gd name="T2" fmla="*/ 0 w 1060"/>
                  <a:gd name="T3" fmla="*/ 276 h 484"/>
                  <a:gd name="T4" fmla="*/ 0 w 1060"/>
                  <a:gd name="T5" fmla="*/ 316 h 484"/>
                  <a:gd name="T6" fmla="*/ 292 w 1060"/>
                  <a:gd name="T7" fmla="*/ 484 h 484"/>
                  <a:gd name="T8" fmla="*/ 1060 w 1060"/>
                  <a:gd name="T9" fmla="*/ 44 h 484"/>
                  <a:gd name="T10" fmla="*/ 1060 w 1060"/>
                  <a:gd name="T11" fmla="*/ 0 h 484"/>
                  <a:gd name="T12" fmla="*/ 294 w 1060"/>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060" h="484">
                    <a:moveTo>
                      <a:pt x="294" y="444"/>
                    </a:moveTo>
                    <a:lnTo>
                      <a:pt x="0" y="276"/>
                    </a:lnTo>
                    <a:lnTo>
                      <a:pt x="0" y="316"/>
                    </a:lnTo>
                    <a:lnTo>
                      <a:pt x="292" y="484"/>
                    </a:lnTo>
                    <a:lnTo>
                      <a:pt x="1060" y="44"/>
                    </a:lnTo>
                    <a:lnTo>
                      <a:pt x="1060" y="0"/>
                    </a:lnTo>
                    <a:lnTo>
                      <a:pt x="294"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2" name="Freeform 54"/>
              <p:cNvSpPr>
                <a:spLocks/>
              </p:cNvSpPr>
              <p:nvPr/>
            </p:nvSpPr>
            <p:spPr bwMode="auto">
              <a:xfrm>
                <a:off x="2938" y="1660"/>
                <a:ext cx="353" cy="218"/>
              </a:xfrm>
              <a:custGeom>
                <a:avLst/>
                <a:gdLst>
                  <a:gd name="T0" fmla="*/ 765 w 1060"/>
                  <a:gd name="T1" fmla="*/ 0 h 654"/>
                  <a:gd name="T2" fmla="*/ 0 w 1060"/>
                  <a:gd name="T3" fmla="*/ 444 h 654"/>
                  <a:gd name="T4" fmla="*/ 0 w 1060"/>
                  <a:gd name="T5" fmla="*/ 486 h 654"/>
                  <a:gd name="T6" fmla="*/ 293 w 1060"/>
                  <a:gd name="T7" fmla="*/ 654 h 654"/>
                  <a:gd name="T8" fmla="*/ 1060 w 1060"/>
                  <a:gd name="T9" fmla="*/ 213 h 654"/>
                  <a:gd name="T10" fmla="*/ 1060 w 1060"/>
                  <a:gd name="T11" fmla="*/ 169 h 654"/>
                  <a:gd name="T12" fmla="*/ 765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5" y="0"/>
                    </a:moveTo>
                    <a:lnTo>
                      <a:pt x="0" y="444"/>
                    </a:lnTo>
                    <a:lnTo>
                      <a:pt x="0" y="486"/>
                    </a:lnTo>
                    <a:lnTo>
                      <a:pt x="293" y="654"/>
                    </a:lnTo>
                    <a:lnTo>
                      <a:pt x="1060" y="213"/>
                    </a:lnTo>
                    <a:lnTo>
                      <a:pt x="1060" y="169"/>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3" name="Freeform 55"/>
              <p:cNvSpPr>
                <a:spLocks/>
              </p:cNvSpPr>
              <p:nvPr/>
            </p:nvSpPr>
            <p:spPr bwMode="auto">
              <a:xfrm>
                <a:off x="2938" y="1717"/>
                <a:ext cx="353" cy="161"/>
              </a:xfrm>
              <a:custGeom>
                <a:avLst/>
                <a:gdLst>
                  <a:gd name="T0" fmla="*/ 294 w 1060"/>
                  <a:gd name="T1" fmla="*/ 445 h 485"/>
                  <a:gd name="T2" fmla="*/ 0 w 1060"/>
                  <a:gd name="T3" fmla="*/ 275 h 485"/>
                  <a:gd name="T4" fmla="*/ 0 w 1060"/>
                  <a:gd name="T5" fmla="*/ 317 h 485"/>
                  <a:gd name="T6" fmla="*/ 293 w 1060"/>
                  <a:gd name="T7" fmla="*/ 485 h 485"/>
                  <a:gd name="T8" fmla="*/ 1060 w 1060"/>
                  <a:gd name="T9" fmla="*/ 44 h 485"/>
                  <a:gd name="T10" fmla="*/ 1060 w 1060"/>
                  <a:gd name="T11" fmla="*/ 0 h 485"/>
                  <a:gd name="T12" fmla="*/ 294 w 1060"/>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060" h="485">
                    <a:moveTo>
                      <a:pt x="294" y="445"/>
                    </a:moveTo>
                    <a:lnTo>
                      <a:pt x="0" y="275"/>
                    </a:lnTo>
                    <a:lnTo>
                      <a:pt x="0" y="317"/>
                    </a:lnTo>
                    <a:lnTo>
                      <a:pt x="293" y="485"/>
                    </a:lnTo>
                    <a:lnTo>
                      <a:pt x="1060" y="44"/>
                    </a:lnTo>
                    <a:lnTo>
                      <a:pt x="1060" y="0"/>
                    </a:lnTo>
                    <a:lnTo>
                      <a:pt x="294"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4" name="Freeform 56"/>
              <p:cNvSpPr>
                <a:spLocks/>
              </p:cNvSpPr>
              <p:nvPr/>
            </p:nvSpPr>
            <p:spPr bwMode="auto">
              <a:xfrm>
                <a:off x="3223" y="1495"/>
                <a:ext cx="353" cy="218"/>
              </a:xfrm>
              <a:custGeom>
                <a:avLst/>
                <a:gdLst>
                  <a:gd name="T0" fmla="*/ 764 w 1059"/>
                  <a:gd name="T1" fmla="*/ 0 h 654"/>
                  <a:gd name="T2" fmla="*/ 0 w 1059"/>
                  <a:gd name="T3" fmla="*/ 445 h 654"/>
                  <a:gd name="T4" fmla="*/ 0 w 1059"/>
                  <a:gd name="T5" fmla="*/ 486 h 654"/>
                  <a:gd name="T6" fmla="*/ 292 w 1059"/>
                  <a:gd name="T7" fmla="*/ 654 h 654"/>
                  <a:gd name="T8" fmla="*/ 1059 w 1059"/>
                  <a:gd name="T9" fmla="*/ 213 h 654"/>
                  <a:gd name="T10" fmla="*/ 1059 w 1059"/>
                  <a:gd name="T11" fmla="*/ 170 h 654"/>
                  <a:gd name="T12" fmla="*/ 764 w 1059"/>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59" h="654">
                    <a:moveTo>
                      <a:pt x="764" y="0"/>
                    </a:moveTo>
                    <a:lnTo>
                      <a:pt x="0" y="445"/>
                    </a:lnTo>
                    <a:lnTo>
                      <a:pt x="0" y="486"/>
                    </a:lnTo>
                    <a:lnTo>
                      <a:pt x="292" y="654"/>
                    </a:lnTo>
                    <a:lnTo>
                      <a:pt x="1059" y="213"/>
                    </a:lnTo>
                    <a:lnTo>
                      <a:pt x="1059" y="170"/>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5" name="Freeform 57"/>
              <p:cNvSpPr>
                <a:spLocks/>
              </p:cNvSpPr>
              <p:nvPr/>
            </p:nvSpPr>
            <p:spPr bwMode="auto">
              <a:xfrm>
                <a:off x="3223" y="1551"/>
                <a:ext cx="353" cy="162"/>
              </a:xfrm>
              <a:custGeom>
                <a:avLst/>
                <a:gdLst>
                  <a:gd name="T0" fmla="*/ 293 w 1059"/>
                  <a:gd name="T1" fmla="*/ 444 h 484"/>
                  <a:gd name="T2" fmla="*/ 0 w 1059"/>
                  <a:gd name="T3" fmla="*/ 275 h 484"/>
                  <a:gd name="T4" fmla="*/ 0 w 1059"/>
                  <a:gd name="T5" fmla="*/ 316 h 484"/>
                  <a:gd name="T6" fmla="*/ 292 w 1059"/>
                  <a:gd name="T7" fmla="*/ 484 h 484"/>
                  <a:gd name="T8" fmla="*/ 1059 w 1059"/>
                  <a:gd name="T9" fmla="*/ 43 h 484"/>
                  <a:gd name="T10" fmla="*/ 1059 w 1059"/>
                  <a:gd name="T11" fmla="*/ 0 h 484"/>
                  <a:gd name="T12" fmla="*/ 293 w 1059"/>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059" h="484">
                    <a:moveTo>
                      <a:pt x="293" y="444"/>
                    </a:moveTo>
                    <a:lnTo>
                      <a:pt x="0" y="275"/>
                    </a:lnTo>
                    <a:lnTo>
                      <a:pt x="0" y="316"/>
                    </a:lnTo>
                    <a:lnTo>
                      <a:pt x="292" y="484"/>
                    </a:lnTo>
                    <a:lnTo>
                      <a:pt x="1059" y="43"/>
                    </a:lnTo>
                    <a:lnTo>
                      <a:pt x="1059" y="0"/>
                    </a:lnTo>
                    <a:lnTo>
                      <a:pt x="293"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6" name="Freeform 58"/>
              <p:cNvSpPr>
                <a:spLocks/>
              </p:cNvSpPr>
              <p:nvPr/>
            </p:nvSpPr>
            <p:spPr bwMode="auto">
              <a:xfrm>
                <a:off x="3510" y="1330"/>
                <a:ext cx="354" cy="218"/>
              </a:xfrm>
              <a:custGeom>
                <a:avLst/>
                <a:gdLst>
                  <a:gd name="T0" fmla="*/ 765 w 1060"/>
                  <a:gd name="T1" fmla="*/ 0 h 654"/>
                  <a:gd name="T2" fmla="*/ 0 w 1060"/>
                  <a:gd name="T3" fmla="*/ 445 h 654"/>
                  <a:gd name="T4" fmla="*/ 0 w 1060"/>
                  <a:gd name="T5" fmla="*/ 485 h 654"/>
                  <a:gd name="T6" fmla="*/ 292 w 1060"/>
                  <a:gd name="T7" fmla="*/ 654 h 654"/>
                  <a:gd name="T8" fmla="*/ 1060 w 1060"/>
                  <a:gd name="T9" fmla="*/ 214 h 654"/>
                  <a:gd name="T10" fmla="*/ 1060 w 1060"/>
                  <a:gd name="T11" fmla="*/ 170 h 654"/>
                  <a:gd name="T12" fmla="*/ 765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5" y="0"/>
                    </a:moveTo>
                    <a:lnTo>
                      <a:pt x="0" y="445"/>
                    </a:lnTo>
                    <a:lnTo>
                      <a:pt x="0" y="485"/>
                    </a:lnTo>
                    <a:lnTo>
                      <a:pt x="292" y="654"/>
                    </a:lnTo>
                    <a:lnTo>
                      <a:pt x="1060" y="214"/>
                    </a:lnTo>
                    <a:lnTo>
                      <a:pt x="1060" y="170"/>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7" name="Freeform 59"/>
              <p:cNvSpPr>
                <a:spLocks/>
              </p:cNvSpPr>
              <p:nvPr/>
            </p:nvSpPr>
            <p:spPr bwMode="auto">
              <a:xfrm>
                <a:off x="3510" y="1386"/>
                <a:ext cx="354" cy="162"/>
              </a:xfrm>
              <a:custGeom>
                <a:avLst/>
                <a:gdLst>
                  <a:gd name="T0" fmla="*/ 294 w 1060"/>
                  <a:gd name="T1" fmla="*/ 443 h 484"/>
                  <a:gd name="T2" fmla="*/ 0 w 1060"/>
                  <a:gd name="T3" fmla="*/ 275 h 484"/>
                  <a:gd name="T4" fmla="*/ 0 w 1060"/>
                  <a:gd name="T5" fmla="*/ 315 h 484"/>
                  <a:gd name="T6" fmla="*/ 292 w 1060"/>
                  <a:gd name="T7" fmla="*/ 484 h 484"/>
                  <a:gd name="T8" fmla="*/ 1060 w 1060"/>
                  <a:gd name="T9" fmla="*/ 44 h 484"/>
                  <a:gd name="T10" fmla="*/ 1060 w 1060"/>
                  <a:gd name="T11" fmla="*/ 0 h 484"/>
                  <a:gd name="T12" fmla="*/ 294 w 1060"/>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060" h="484">
                    <a:moveTo>
                      <a:pt x="294" y="443"/>
                    </a:moveTo>
                    <a:lnTo>
                      <a:pt x="0" y="275"/>
                    </a:lnTo>
                    <a:lnTo>
                      <a:pt x="0" y="315"/>
                    </a:lnTo>
                    <a:lnTo>
                      <a:pt x="292" y="484"/>
                    </a:lnTo>
                    <a:lnTo>
                      <a:pt x="1060" y="44"/>
                    </a:lnTo>
                    <a:lnTo>
                      <a:pt x="1060" y="0"/>
                    </a:lnTo>
                    <a:lnTo>
                      <a:pt x="294"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8" name="Freeform 60"/>
              <p:cNvSpPr>
                <a:spLocks/>
              </p:cNvSpPr>
              <p:nvPr/>
            </p:nvSpPr>
            <p:spPr bwMode="auto">
              <a:xfrm>
                <a:off x="3822" y="1500"/>
                <a:ext cx="542" cy="424"/>
              </a:xfrm>
              <a:custGeom>
                <a:avLst/>
                <a:gdLst>
                  <a:gd name="T0" fmla="*/ 1627 w 1627"/>
                  <a:gd name="T1" fmla="*/ 527 h 1273"/>
                  <a:gd name="T2" fmla="*/ 722 w 1627"/>
                  <a:gd name="T3" fmla="*/ 0 h 1273"/>
                  <a:gd name="T4" fmla="*/ 255 w 1627"/>
                  <a:gd name="T5" fmla="*/ 275 h 1273"/>
                  <a:gd name="T6" fmla="*/ 255 w 1627"/>
                  <a:gd name="T7" fmla="*/ 316 h 1273"/>
                  <a:gd name="T8" fmla="*/ 712 w 1627"/>
                  <a:gd name="T9" fmla="*/ 585 h 1273"/>
                  <a:gd name="T10" fmla="*/ 0 w 1627"/>
                  <a:gd name="T11" fmla="*/ 997 h 1273"/>
                  <a:gd name="T12" fmla="*/ 2 w 1627"/>
                  <a:gd name="T13" fmla="*/ 997 h 1273"/>
                  <a:gd name="T14" fmla="*/ 2 w 1627"/>
                  <a:gd name="T15" fmla="*/ 1039 h 1273"/>
                  <a:gd name="T16" fmla="*/ 406 w 1627"/>
                  <a:gd name="T17" fmla="*/ 1273 h 1273"/>
                  <a:gd name="T18" fmla="*/ 1627 w 1627"/>
                  <a:gd name="T19" fmla="*/ 572 h 1273"/>
                  <a:gd name="T20" fmla="*/ 1627 w 1627"/>
                  <a:gd name="T21" fmla="*/ 529 h 1273"/>
                  <a:gd name="T22" fmla="*/ 1627 w 1627"/>
                  <a:gd name="T23" fmla="*/ 527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7" h="1273">
                    <a:moveTo>
                      <a:pt x="1627" y="527"/>
                    </a:moveTo>
                    <a:lnTo>
                      <a:pt x="722" y="0"/>
                    </a:lnTo>
                    <a:lnTo>
                      <a:pt x="255" y="275"/>
                    </a:lnTo>
                    <a:lnTo>
                      <a:pt x="255" y="316"/>
                    </a:lnTo>
                    <a:lnTo>
                      <a:pt x="712" y="585"/>
                    </a:lnTo>
                    <a:lnTo>
                      <a:pt x="0" y="997"/>
                    </a:lnTo>
                    <a:lnTo>
                      <a:pt x="2" y="997"/>
                    </a:lnTo>
                    <a:lnTo>
                      <a:pt x="2" y="1039"/>
                    </a:lnTo>
                    <a:lnTo>
                      <a:pt x="406" y="1273"/>
                    </a:lnTo>
                    <a:lnTo>
                      <a:pt x="1627" y="572"/>
                    </a:lnTo>
                    <a:lnTo>
                      <a:pt x="1627" y="529"/>
                    </a:lnTo>
                    <a:lnTo>
                      <a:pt x="1627" y="527"/>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9" name="Freeform 61"/>
              <p:cNvSpPr>
                <a:spLocks/>
              </p:cNvSpPr>
              <p:nvPr/>
            </p:nvSpPr>
            <p:spPr bwMode="auto">
              <a:xfrm>
                <a:off x="3436" y="2091"/>
                <a:ext cx="1075" cy="621"/>
              </a:xfrm>
              <a:custGeom>
                <a:avLst/>
                <a:gdLst>
                  <a:gd name="T0" fmla="*/ 0 w 3226"/>
                  <a:gd name="T1" fmla="*/ 1277 h 1861"/>
                  <a:gd name="T2" fmla="*/ 2217 w 3226"/>
                  <a:gd name="T3" fmla="*/ 0 h 1861"/>
                  <a:gd name="T4" fmla="*/ 3226 w 3226"/>
                  <a:gd name="T5" fmla="*/ 579 h 1861"/>
                  <a:gd name="T6" fmla="*/ 1011 w 3226"/>
                  <a:gd name="T7" fmla="*/ 1861 h 1861"/>
                  <a:gd name="T8" fmla="*/ 0 w 3226"/>
                  <a:gd name="T9" fmla="*/ 1277 h 1861"/>
                </a:gdLst>
                <a:ahLst/>
                <a:cxnLst>
                  <a:cxn ang="0">
                    <a:pos x="T0" y="T1"/>
                  </a:cxn>
                  <a:cxn ang="0">
                    <a:pos x="T2" y="T3"/>
                  </a:cxn>
                  <a:cxn ang="0">
                    <a:pos x="T4" y="T5"/>
                  </a:cxn>
                  <a:cxn ang="0">
                    <a:pos x="T6" y="T7"/>
                  </a:cxn>
                  <a:cxn ang="0">
                    <a:pos x="T8" y="T9"/>
                  </a:cxn>
                </a:cxnLst>
                <a:rect l="0" t="0" r="r" b="b"/>
                <a:pathLst>
                  <a:path w="3226" h="1861">
                    <a:moveTo>
                      <a:pt x="0" y="1277"/>
                    </a:moveTo>
                    <a:lnTo>
                      <a:pt x="2217" y="0"/>
                    </a:lnTo>
                    <a:lnTo>
                      <a:pt x="3226" y="579"/>
                    </a:lnTo>
                    <a:lnTo>
                      <a:pt x="1011" y="1861"/>
                    </a:lnTo>
                    <a:lnTo>
                      <a:pt x="0" y="1277"/>
                    </a:lnTo>
                    <a:close/>
                  </a:path>
                </a:pathLst>
              </a:custGeom>
              <a:solidFill>
                <a:srgbClr val="BBC4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0" name="Freeform 62"/>
              <p:cNvSpPr>
                <a:spLocks/>
              </p:cNvSpPr>
              <p:nvPr/>
            </p:nvSpPr>
            <p:spPr bwMode="auto">
              <a:xfrm>
                <a:off x="3907" y="1592"/>
                <a:ext cx="164" cy="103"/>
              </a:xfrm>
              <a:custGeom>
                <a:avLst/>
                <a:gdLst>
                  <a:gd name="T0" fmla="*/ 494 w 494"/>
                  <a:gd name="T1" fmla="*/ 288 h 310"/>
                  <a:gd name="T2" fmla="*/ 0 w 494"/>
                  <a:gd name="T3" fmla="*/ 0 h 310"/>
                  <a:gd name="T4" fmla="*/ 0 w 494"/>
                  <a:gd name="T5" fmla="*/ 41 h 310"/>
                  <a:gd name="T6" fmla="*/ 457 w 494"/>
                  <a:gd name="T7" fmla="*/ 310 h 310"/>
                  <a:gd name="T8" fmla="*/ 494 w 494"/>
                  <a:gd name="T9" fmla="*/ 288 h 310"/>
                </a:gdLst>
                <a:ahLst/>
                <a:cxnLst>
                  <a:cxn ang="0">
                    <a:pos x="T0" y="T1"/>
                  </a:cxn>
                  <a:cxn ang="0">
                    <a:pos x="T2" y="T3"/>
                  </a:cxn>
                  <a:cxn ang="0">
                    <a:pos x="T4" y="T5"/>
                  </a:cxn>
                  <a:cxn ang="0">
                    <a:pos x="T6" y="T7"/>
                  </a:cxn>
                  <a:cxn ang="0">
                    <a:pos x="T8" y="T9"/>
                  </a:cxn>
                </a:cxnLst>
                <a:rect l="0" t="0" r="r" b="b"/>
                <a:pathLst>
                  <a:path w="494" h="310">
                    <a:moveTo>
                      <a:pt x="494" y="288"/>
                    </a:moveTo>
                    <a:lnTo>
                      <a:pt x="0" y="0"/>
                    </a:lnTo>
                    <a:lnTo>
                      <a:pt x="0" y="41"/>
                    </a:lnTo>
                    <a:lnTo>
                      <a:pt x="457" y="310"/>
                    </a:lnTo>
                    <a:lnTo>
                      <a:pt x="494" y="288"/>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1" name="Freeform 63"/>
              <p:cNvSpPr>
                <a:spLocks/>
              </p:cNvSpPr>
              <p:nvPr/>
            </p:nvSpPr>
            <p:spPr bwMode="auto">
              <a:xfrm>
                <a:off x="3822" y="1676"/>
                <a:ext cx="542" cy="248"/>
              </a:xfrm>
              <a:custGeom>
                <a:avLst/>
                <a:gdLst>
                  <a:gd name="T0" fmla="*/ 407 w 1625"/>
                  <a:gd name="T1" fmla="*/ 705 h 744"/>
                  <a:gd name="T2" fmla="*/ 406 w 1625"/>
                  <a:gd name="T3" fmla="*/ 704 h 744"/>
                  <a:gd name="T4" fmla="*/ 406 w 1625"/>
                  <a:gd name="T5" fmla="*/ 704 h 744"/>
                  <a:gd name="T6" fmla="*/ 0 w 1625"/>
                  <a:gd name="T7" fmla="*/ 468 h 744"/>
                  <a:gd name="T8" fmla="*/ 0 w 1625"/>
                  <a:gd name="T9" fmla="*/ 510 h 744"/>
                  <a:gd name="T10" fmla="*/ 404 w 1625"/>
                  <a:gd name="T11" fmla="*/ 744 h 744"/>
                  <a:gd name="T12" fmla="*/ 1625 w 1625"/>
                  <a:gd name="T13" fmla="*/ 43 h 744"/>
                  <a:gd name="T14" fmla="*/ 1625 w 1625"/>
                  <a:gd name="T15" fmla="*/ 0 h 744"/>
                  <a:gd name="T16" fmla="*/ 1303 w 1625"/>
                  <a:gd name="T17" fmla="*/ 185 h 744"/>
                  <a:gd name="T18" fmla="*/ 407 w 1625"/>
                  <a:gd name="T19" fmla="*/ 70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5" h="744">
                    <a:moveTo>
                      <a:pt x="407" y="705"/>
                    </a:moveTo>
                    <a:lnTo>
                      <a:pt x="406" y="704"/>
                    </a:lnTo>
                    <a:lnTo>
                      <a:pt x="406" y="704"/>
                    </a:lnTo>
                    <a:lnTo>
                      <a:pt x="0" y="468"/>
                    </a:lnTo>
                    <a:lnTo>
                      <a:pt x="0" y="510"/>
                    </a:lnTo>
                    <a:lnTo>
                      <a:pt x="404" y="744"/>
                    </a:lnTo>
                    <a:lnTo>
                      <a:pt x="1625" y="43"/>
                    </a:lnTo>
                    <a:lnTo>
                      <a:pt x="1625" y="0"/>
                    </a:lnTo>
                    <a:lnTo>
                      <a:pt x="1303" y="185"/>
                    </a:lnTo>
                    <a:lnTo>
                      <a:pt x="407" y="70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2" name="Freeform 64"/>
              <p:cNvSpPr>
                <a:spLocks/>
              </p:cNvSpPr>
              <p:nvPr/>
            </p:nvSpPr>
            <p:spPr bwMode="auto">
              <a:xfrm>
                <a:off x="1556" y="-824"/>
                <a:ext cx="2113" cy="3046"/>
              </a:xfrm>
              <a:custGeom>
                <a:avLst/>
                <a:gdLst>
                  <a:gd name="T0" fmla="*/ 6220 w 6340"/>
                  <a:gd name="T1" fmla="*/ 117 h 9137"/>
                  <a:gd name="T2" fmla="*/ 6221 w 6340"/>
                  <a:gd name="T3" fmla="*/ 117 h 9137"/>
                  <a:gd name="T4" fmla="*/ 6114 w 6340"/>
                  <a:gd name="T5" fmla="*/ 55 h 9137"/>
                  <a:gd name="T6" fmla="*/ 6090 w 6340"/>
                  <a:gd name="T7" fmla="*/ 42 h 9137"/>
                  <a:gd name="T8" fmla="*/ 6040 w 6340"/>
                  <a:gd name="T9" fmla="*/ 22 h 9137"/>
                  <a:gd name="T10" fmla="*/ 5990 w 6340"/>
                  <a:gd name="T11" fmla="*/ 7 h 9137"/>
                  <a:gd name="T12" fmla="*/ 5936 w 6340"/>
                  <a:gd name="T13" fmla="*/ 0 h 9137"/>
                  <a:gd name="T14" fmla="*/ 5885 w 6340"/>
                  <a:gd name="T15" fmla="*/ 0 h 9137"/>
                  <a:gd name="T16" fmla="*/ 5831 w 6340"/>
                  <a:gd name="T17" fmla="*/ 7 h 9137"/>
                  <a:gd name="T18" fmla="*/ 5781 w 6340"/>
                  <a:gd name="T19" fmla="*/ 22 h 9137"/>
                  <a:gd name="T20" fmla="*/ 5731 w 6340"/>
                  <a:gd name="T21" fmla="*/ 42 h 9137"/>
                  <a:gd name="T22" fmla="*/ 5706 w 6340"/>
                  <a:gd name="T23" fmla="*/ 55 h 9137"/>
                  <a:gd name="T24" fmla="*/ 431 w 6340"/>
                  <a:gd name="T25" fmla="*/ 3102 h 9137"/>
                  <a:gd name="T26" fmla="*/ 382 w 6340"/>
                  <a:gd name="T27" fmla="*/ 3132 h 9137"/>
                  <a:gd name="T28" fmla="*/ 291 w 6340"/>
                  <a:gd name="T29" fmla="*/ 3202 h 9137"/>
                  <a:gd name="T30" fmla="*/ 212 w 6340"/>
                  <a:gd name="T31" fmla="*/ 3281 h 9137"/>
                  <a:gd name="T32" fmla="*/ 144 w 6340"/>
                  <a:gd name="T33" fmla="*/ 3370 h 9137"/>
                  <a:gd name="T34" fmla="*/ 88 w 6340"/>
                  <a:gd name="T35" fmla="*/ 3467 h 9137"/>
                  <a:gd name="T36" fmla="*/ 46 w 6340"/>
                  <a:gd name="T37" fmla="*/ 3570 h 9137"/>
                  <a:gd name="T38" fmla="*/ 16 w 6340"/>
                  <a:gd name="T39" fmla="*/ 3678 h 9137"/>
                  <a:gd name="T40" fmla="*/ 1 w 6340"/>
                  <a:gd name="T41" fmla="*/ 3791 h 9137"/>
                  <a:gd name="T42" fmla="*/ 0 w 6340"/>
                  <a:gd name="T43" fmla="*/ 3848 h 9137"/>
                  <a:gd name="T44" fmla="*/ 0 w 6340"/>
                  <a:gd name="T45" fmla="*/ 8784 h 9137"/>
                  <a:gd name="T46" fmla="*/ 0 w 6340"/>
                  <a:gd name="T47" fmla="*/ 8811 h 9137"/>
                  <a:gd name="T48" fmla="*/ 7 w 6340"/>
                  <a:gd name="T49" fmla="*/ 8865 h 9137"/>
                  <a:gd name="T50" fmla="*/ 22 w 6340"/>
                  <a:gd name="T51" fmla="*/ 8916 h 9137"/>
                  <a:gd name="T52" fmla="*/ 42 w 6340"/>
                  <a:gd name="T53" fmla="*/ 8965 h 9137"/>
                  <a:gd name="T54" fmla="*/ 69 w 6340"/>
                  <a:gd name="T55" fmla="*/ 9011 h 9137"/>
                  <a:gd name="T56" fmla="*/ 101 w 6340"/>
                  <a:gd name="T57" fmla="*/ 9053 h 9137"/>
                  <a:gd name="T58" fmla="*/ 138 w 6340"/>
                  <a:gd name="T59" fmla="*/ 9091 h 9137"/>
                  <a:gd name="T60" fmla="*/ 181 w 6340"/>
                  <a:gd name="T61" fmla="*/ 9124 h 9137"/>
                  <a:gd name="T62" fmla="*/ 204 w 6340"/>
                  <a:gd name="T63" fmla="*/ 9137 h 9137"/>
                  <a:gd name="T64" fmla="*/ 6340 w 6340"/>
                  <a:gd name="T65" fmla="*/ 5597 h 9137"/>
                  <a:gd name="T66" fmla="*/ 6340 w 6340"/>
                  <a:gd name="T67" fmla="*/ 313 h 9137"/>
                  <a:gd name="T68" fmla="*/ 6338 w 6340"/>
                  <a:gd name="T69" fmla="*/ 281 h 9137"/>
                  <a:gd name="T70" fmla="*/ 6321 w 6340"/>
                  <a:gd name="T71" fmla="*/ 222 h 9137"/>
                  <a:gd name="T72" fmla="*/ 6289 w 6340"/>
                  <a:gd name="T73" fmla="*/ 171 h 9137"/>
                  <a:gd name="T74" fmla="*/ 6246 w 6340"/>
                  <a:gd name="T75" fmla="*/ 131 h 9137"/>
                  <a:gd name="T76" fmla="*/ 6220 w 6340"/>
                  <a:gd name="T77" fmla="*/ 117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40" h="9137">
                    <a:moveTo>
                      <a:pt x="6220" y="117"/>
                    </a:moveTo>
                    <a:lnTo>
                      <a:pt x="6221" y="117"/>
                    </a:lnTo>
                    <a:lnTo>
                      <a:pt x="6114" y="55"/>
                    </a:lnTo>
                    <a:lnTo>
                      <a:pt x="6090" y="42"/>
                    </a:lnTo>
                    <a:lnTo>
                      <a:pt x="6040" y="22"/>
                    </a:lnTo>
                    <a:lnTo>
                      <a:pt x="5990" y="7"/>
                    </a:lnTo>
                    <a:lnTo>
                      <a:pt x="5936" y="0"/>
                    </a:lnTo>
                    <a:lnTo>
                      <a:pt x="5885" y="0"/>
                    </a:lnTo>
                    <a:lnTo>
                      <a:pt x="5831" y="7"/>
                    </a:lnTo>
                    <a:lnTo>
                      <a:pt x="5781" y="22"/>
                    </a:lnTo>
                    <a:lnTo>
                      <a:pt x="5731" y="42"/>
                    </a:lnTo>
                    <a:lnTo>
                      <a:pt x="5706" y="55"/>
                    </a:lnTo>
                    <a:lnTo>
                      <a:pt x="431" y="3102"/>
                    </a:lnTo>
                    <a:lnTo>
                      <a:pt x="382" y="3132"/>
                    </a:lnTo>
                    <a:lnTo>
                      <a:pt x="291" y="3202"/>
                    </a:lnTo>
                    <a:lnTo>
                      <a:pt x="212" y="3281"/>
                    </a:lnTo>
                    <a:lnTo>
                      <a:pt x="144" y="3370"/>
                    </a:lnTo>
                    <a:lnTo>
                      <a:pt x="88" y="3467"/>
                    </a:lnTo>
                    <a:lnTo>
                      <a:pt x="46" y="3570"/>
                    </a:lnTo>
                    <a:lnTo>
                      <a:pt x="16" y="3678"/>
                    </a:lnTo>
                    <a:lnTo>
                      <a:pt x="1" y="3791"/>
                    </a:lnTo>
                    <a:lnTo>
                      <a:pt x="0" y="3848"/>
                    </a:lnTo>
                    <a:lnTo>
                      <a:pt x="0" y="8784"/>
                    </a:lnTo>
                    <a:lnTo>
                      <a:pt x="0" y="8811"/>
                    </a:lnTo>
                    <a:lnTo>
                      <a:pt x="7" y="8865"/>
                    </a:lnTo>
                    <a:lnTo>
                      <a:pt x="22" y="8916"/>
                    </a:lnTo>
                    <a:lnTo>
                      <a:pt x="42" y="8965"/>
                    </a:lnTo>
                    <a:lnTo>
                      <a:pt x="69" y="9011"/>
                    </a:lnTo>
                    <a:lnTo>
                      <a:pt x="101" y="9053"/>
                    </a:lnTo>
                    <a:lnTo>
                      <a:pt x="138" y="9091"/>
                    </a:lnTo>
                    <a:lnTo>
                      <a:pt x="181" y="9124"/>
                    </a:lnTo>
                    <a:lnTo>
                      <a:pt x="204" y="9137"/>
                    </a:lnTo>
                    <a:lnTo>
                      <a:pt x="6340" y="5597"/>
                    </a:lnTo>
                    <a:lnTo>
                      <a:pt x="6340" y="313"/>
                    </a:lnTo>
                    <a:lnTo>
                      <a:pt x="6338" y="281"/>
                    </a:lnTo>
                    <a:lnTo>
                      <a:pt x="6321" y="222"/>
                    </a:lnTo>
                    <a:lnTo>
                      <a:pt x="6289" y="171"/>
                    </a:lnTo>
                    <a:lnTo>
                      <a:pt x="6246" y="131"/>
                    </a:lnTo>
                    <a:lnTo>
                      <a:pt x="6220" y="117"/>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3" name="Freeform 65"/>
              <p:cNvSpPr>
                <a:spLocks/>
              </p:cNvSpPr>
              <p:nvPr/>
            </p:nvSpPr>
            <p:spPr bwMode="auto">
              <a:xfrm>
                <a:off x="1556" y="-824"/>
                <a:ext cx="2074" cy="3046"/>
              </a:xfrm>
              <a:custGeom>
                <a:avLst/>
                <a:gdLst>
                  <a:gd name="T0" fmla="*/ 204 w 6221"/>
                  <a:gd name="T1" fmla="*/ 3962 h 9137"/>
                  <a:gd name="T2" fmla="*/ 206 w 6221"/>
                  <a:gd name="T3" fmla="*/ 3906 h 9137"/>
                  <a:gd name="T4" fmla="*/ 220 w 6221"/>
                  <a:gd name="T5" fmla="*/ 3795 h 9137"/>
                  <a:gd name="T6" fmla="*/ 249 w 6221"/>
                  <a:gd name="T7" fmla="*/ 3687 h 9137"/>
                  <a:gd name="T8" fmla="*/ 292 w 6221"/>
                  <a:gd name="T9" fmla="*/ 3585 h 9137"/>
                  <a:gd name="T10" fmla="*/ 347 w 6221"/>
                  <a:gd name="T11" fmla="*/ 3490 h 9137"/>
                  <a:gd name="T12" fmla="*/ 415 w 6221"/>
                  <a:gd name="T13" fmla="*/ 3402 h 9137"/>
                  <a:gd name="T14" fmla="*/ 492 w 6221"/>
                  <a:gd name="T15" fmla="*/ 3323 h 9137"/>
                  <a:gd name="T16" fmla="*/ 582 w 6221"/>
                  <a:gd name="T17" fmla="*/ 3255 h 9137"/>
                  <a:gd name="T18" fmla="*/ 629 w 6221"/>
                  <a:gd name="T19" fmla="*/ 3225 h 9137"/>
                  <a:gd name="T20" fmla="*/ 635 w 6221"/>
                  <a:gd name="T21" fmla="*/ 3222 h 9137"/>
                  <a:gd name="T22" fmla="*/ 6006 w 6221"/>
                  <a:gd name="T23" fmla="*/ 121 h 9137"/>
                  <a:gd name="T24" fmla="*/ 6033 w 6221"/>
                  <a:gd name="T25" fmla="*/ 107 h 9137"/>
                  <a:gd name="T26" fmla="*/ 6089 w 6221"/>
                  <a:gd name="T27" fmla="*/ 92 h 9137"/>
                  <a:gd name="T28" fmla="*/ 6144 w 6221"/>
                  <a:gd name="T29" fmla="*/ 92 h 9137"/>
                  <a:gd name="T30" fmla="*/ 6197 w 6221"/>
                  <a:gd name="T31" fmla="*/ 105 h 9137"/>
                  <a:gd name="T32" fmla="*/ 6220 w 6221"/>
                  <a:gd name="T33" fmla="*/ 117 h 9137"/>
                  <a:gd name="T34" fmla="*/ 6221 w 6221"/>
                  <a:gd name="T35" fmla="*/ 117 h 9137"/>
                  <a:gd name="T36" fmla="*/ 6114 w 6221"/>
                  <a:gd name="T37" fmla="*/ 55 h 9137"/>
                  <a:gd name="T38" fmla="*/ 6090 w 6221"/>
                  <a:gd name="T39" fmla="*/ 42 h 9137"/>
                  <a:gd name="T40" fmla="*/ 6040 w 6221"/>
                  <a:gd name="T41" fmla="*/ 22 h 9137"/>
                  <a:gd name="T42" fmla="*/ 5990 w 6221"/>
                  <a:gd name="T43" fmla="*/ 7 h 9137"/>
                  <a:gd name="T44" fmla="*/ 5936 w 6221"/>
                  <a:gd name="T45" fmla="*/ 0 h 9137"/>
                  <a:gd name="T46" fmla="*/ 5885 w 6221"/>
                  <a:gd name="T47" fmla="*/ 0 h 9137"/>
                  <a:gd name="T48" fmla="*/ 5831 w 6221"/>
                  <a:gd name="T49" fmla="*/ 7 h 9137"/>
                  <a:gd name="T50" fmla="*/ 5781 w 6221"/>
                  <a:gd name="T51" fmla="*/ 22 h 9137"/>
                  <a:gd name="T52" fmla="*/ 5731 w 6221"/>
                  <a:gd name="T53" fmla="*/ 42 h 9137"/>
                  <a:gd name="T54" fmla="*/ 5706 w 6221"/>
                  <a:gd name="T55" fmla="*/ 55 h 9137"/>
                  <a:gd name="T56" fmla="*/ 431 w 6221"/>
                  <a:gd name="T57" fmla="*/ 3102 h 9137"/>
                  <a:gd name="T58" fmla="*/ 382 w 6221"/>
                  <a:gd name="T59" fmla="*/ 3132 h 9137"/>
                  <a:gd name="T60" fmla="*/ 291 w 6221"/>
                  <a:gd name="T61" fmla="*/ 3202 h 9137"/>
                  <a:gd name="T62" fmla="*/ 212 w 6221"/>
                  <a:gd name="T63" fmla="*/ 3281 h 9137"/>
                  <a:gd name="T64" fmla="*/ 144 w 6221"/>
                  <a:gd name="T65" fmla="*/ 3370 h 9137"/>
                  <a:gd name="T66" fmla="*/ 88 w 6221"/>
                  <a:gd name="T67" fmla="*/ 3467 h 9137"/>
                  <a:gd name="T68" fmla="*/ 46 w 6221"/>
                  <a:gd name="T69" fmla="*/ 3570 h 9137"/>
                  <a:gd name="T70" fmla="*/ 16 w 6221"/>
                  <a:gd name="T71" fmla="*/ 3678 h 9137"/>
                  <a:gd name="T72" fmla="*/ 1 w 6221"/>
                  <a:gd name="T73" fmla="*/ 3791 h 9137"/>
                  <a:gd name="T74" fmla="*/ 0 w 6221"/>
                  <a:gd name="T75" fmla="*/ 3848 h 9137"/>
                  <a:gd name="T76" fmla="*/ 0 w 6221"/>
                  <a:gd name="T77" fmla="*/ 8784 h 9137"/>
                  <a:gd name="T78" fmla="*/ 0 w 6221"/>
                  <a:gd name="T79" fmla="*/ 8811 h 9137"/>
                  <a:gd name="T80" fmla="*/ 7 w 6221"/>
                  <a:gd name="T81" fmla="*/ 8865 h 9137"/>
                  <a:gd name="T82" fmla="*/ 22 w 6221"/>
                  <a:gd name="T83" fmla="*/ 8916 h 9137"/>
                  <a:gd name="T84" fmla="*/ 42 w 6221"/>
                  <a:gd name="T85" fmla="*/ 8965 h 9137"/>
                  <a:gd name="T86" fmla="*/ 69 w 6221"/>
                  <a:gd name="T87" fmla="*/ 9011 h 9137"/>
                  <a:gd name="T88" fmla="*/ 101 w 6221"/>
                  <a:gd name="T89" fmla="*/ 9053 h 9137"/>
                  <a:gd name="T90" fmla="*/ 138 w 6221"/>
                  <a:gd name="T91" fmla="*/ 9091 h 9137"/>
                  <a:gd name="T92" fmla="*/ 181 w 6221"/>
                  <a:gd name="T93" fmla="*/ 9124 h 9137"/>
                  <a:gd name="T94" fmla="*/ 204 w 6221"/>
                  <a:gd name="T95" fmla="*/ 9137 h 9137"/>
                  <a:gd name="T96" fmla="*/ 204 w 6221"/>
                  <a:gd name="T97" fmla="*/ 3968 h 9137"/>
                  <a:gd name="T98" fmla="*/ 204 w 6221"/>
                  <a:gd name="T99" fmla="*/ 3962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21" h="9137">
                    <a:moveTo>
                      <a:pt x="204" y="3962"/>
                    </a:moveTo>
                    <a:lnTo>
                      <a:pt x="206" y="3906"/>
                    </a:lnTo>
                    <a:lnTo>
                      <a:pt x="220" y="3795"/>
                    </a:lnTo>
                    <a:lnTo>
                      <a:pt x="249" y="3687"/>
                    </a:lnTo>
                    <a:lnTo>
                      <a:pt x="292" y="3585"/>
                    </a:lnTo>
                    <a:lnTo>
                      <a:pt x="347" y="3490"/>
                    </a:lnTo>
                    <a:lnTo>
                      <a:pt x="415" y="3402"/>
                    </a:lnTo>
                    <a:lnTo>
                      <a:pt x="492" y="3323"/>
                    </a:lnTo>
                    <a:lnTo>
                      <a:pt x="582" y="3255"/>
                    </a:lnTo>
                    <a:lnTo>
                      <a:pt x="629" y="3225"/>
                    </a:lnTo>
                    <a:lnTo>
                      <a:pt x="635" y="3222"/>
                    </a:lnTo>
                    <a:lnTo>
                      <a:pt x="6006" y="121"/>
                    </a:lnTo>
                    <a:lnTo>
                      <a:pt x="6033" y="107"/>
                    </a:lnTo>
                    <a:lnTo>
                      <a:pt x="6089" y="92"/>
                    </a:lnTo>
                    <a:lnTo>
                      <a:pt x="6144" y="92"/>
                    </a:lnTo>
                    <a:lnTo>
                      <a:pt x="6197" y="105"/>
                    </a:lnTo>
                    <a:lnTo>
                      <a:pt x="6220" y="117"/>
                    </a:lnTo>
                    <a:lnTo>
                      <a:pt x="6221" y="117"/>
                    </a:lnTo>
                    <a:lnTo>
                      <a:pt x="6114" y="55"/>
                    </a:lnTo>
                    <a:lnTo>
                      <a:pt x="6090" y="42"/>
                    </a:lnTo>
                    <a:lnTo>
                      <a:pt x="6040" y="22"/>
                    </a:lnTo>
                    <a:lnTo>
                      <a:pt x="5990" y="7"/>
                    </a:lnTo>
                    <a:lnTo>
                      <a:pt x="5936" y="0"/>
                    </a:lnTo>
                    <a:lnTo>
                      <a:pt x="5885" y="0"/>
                    </a:lnTo>
                    <a:lnTo>
                      <a:pt x="5831" y="7"/>
                    </a:lnTo>
                    <a:lnTo>
                      <a:pt x="5781" y="22"/>
                    </a:lnTo>
                    <a:lnTo>
                      <a:pt x="5731" y="42"/>
                    </a:lnTo>
                    <a:lnTo>
                      <a:pt x="5706" y="55"/>
                    </a:lnTo>
                    <a:lnTo>
                      <a:pt x="431" y="3102"/>
                    </a:lnTo>
                    <a:lnTo>
                      <a:pt x="382" y="3132"/>
                    </a:lnTo>
                    <a:lnTo>
                      <a:pt x="291" y="3202"/>
                    </a:lnTo>
                    <a:lnTo>
                      <a:pt x="212" y="3281"/>
                    </a:lnTo>
                    <a:lnTo>
                      <a:pt x="144" y="3370"/>
                    </a:lnTo>
                    <a:lnTo>
                      <a:pt x="88" y="3467"/>
                    </a:lnTo>
                    <a:lnTo>
                      <a:pt x="46" y="3570"/>
                    </a:lnTo>
                    <a:lnTo>
                      <a:pt x="16" y="3678"/>
                    </a:lnTo>
                    <a:lnTo>
                      <a:pt x="1" y="3791"/>
                    </a:lnTo>
                    <a:lnTo>
                      <a:pt x="0" y="3848"/>
                    </a:lnTo>
                    <a:lnTo>
                      <a:pt x="0" y="8784"/>
                    </a:lnTo>
                    <a:lnTo>
                      <a:pt x="0" y="8811"/>
                    </a:lnTo>
                    <a:lnTo>
                      <a:pt x="7" y="8865"/>
                    </a:lnTo>
                    <a:lnTo>
                      <a:pt x="22" y="8916"/>
                    </a:lnTo>
                    <a:lnTo>
                      <a:pt x="42" y="8965"/>
                    </a:lnTo>
                    <a:lnTo>
                      <a:pt x="69" y="9011"/>
                    </a:lnTo>
                    <a:lnTo>
                      <a:pt x="101" y="9053"/>
                    </a:lnTo>
                    <a:lnTo>
                      <a:pt x="138" y="9091"/>
                    </a:lnTo>
                    <a:lnTo>
                      <a:pt x="181" y="9124"/>
                    </a:lnTo>
                    <a:lnTo>
                      <a:pt x="204" y="9137"/>
                    </a:lnTo>
                    <a:lnTo>
                      <a:pt x="204" y="3968"/>
                    </a:lnTo>
                    <a:lnTo>
                      <a:pt x="204" y="3962"/>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4" name="Freeform 66"/>
              <p:cNvSpPr>
                <a:spLocks/>
              </p:cNvSpPr>
              <p:nvPr/>
            </p:nvSpPr>
            <p:spPr bwMode="auto">
              <a:xfrm>
                <a:off x="1692" y="-692"/>
                <a:ext cx="1910" cy="2756"/>
              </a:xfrm>
              <a:custGeom>
                <a:avLst/>
                <a:gdLst>
                  <a:gd name="T0" fmla="*/ 0 w 5730"/>
                  <a:gd name="T1" fmla="*/ 3310 h 8268"/>
                  <a:gd name="T2" fmla="*/ 0 w 5730"/>
                  <a:gd name="T3" fmla="*/ 8268 h 8268"/>
                  <a:gd name="T4" fmla="*/ 5730 w 5730"/>
                  <a:gd name="T5" fmla="*/ 4962 h 8268"/>
                  <a:gd name="T6" fmla="*/ 5730 w 5730"/>
                  <a:gd name="T7" fmla="*/ 0 h 8268"/>
                  <a:gd name="T8" fmla="*/ 0 w 5730"/>
                  <a:gd name="T9" fmla="*/ 3310 h 8268"/>
                </a:gdLst>
                <a:ahLst/>
                <a:cxnLst>
                  <a:cxn ang="0">
                    <a:pos x="T0" y="T1"/>
                  </a:cxn>
                  <a:cxn ang="0">
                    <a:pos x="T2" y="T3"/>
                  </a:cxn>
                  <a:cxn ang="0">
                    <a:pos x="T4" y="T5"/>
                  </a:cxn>
                  <a:cxn ang="0">
                    <a:pos x="T6" y="T7"/>
                  </a:cxn>
                  <a:cxn ang="0">
                    <a:pos x="T8" y="T9"/>
                  </a:cxn>
                </a:cxnLst>
                <a:rect l="0" t="0" r="r" b="b"/>
                <a:pathLst>
                  <a:path w="5730" h="8268">
                    <a:moveTo>
                      <a:pt x="0" y="3310"/>
                    </a:moveTo>
                    <a:lnTo>
                      <a:pt x="0" y="8268"/>
                    </a:lnTo>
                    <a:lnTo>
                      <a:pt x="5730" y="4962"/>
                    </a:lnTo>
                    <a:lnTo>
                      <a:pt x="5730" y="0"/>
                    </a:lnTo>
                    <a:lnTo>
                      <a:pt x="0" y="3310"/>
                    </a:lnTo>
                    <a:close/>
                  </a:path>
                </a:pathLst>
              </a:custGeom>
              <a:solidFill>
                <a:srgbClr val="20A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5" name="Freeform 67"/>
              <p:cNvSpPr>
                <a:spLocks/>
              </p:cNvSpPr>
              <p:nvPr/>
            </p:nvSpPr>
            <p:spPr bwMode="auto">
              <a:xfrm>
                <a:off x="3275" y="-692"/>
                <a:ext cx="327" cy="189"/>
              </a:xfrm>
              <a:custGeom>
                <a:avLst/>
                <a:gdLst>
                  <a:gd name="T0" fmla="*/ 0 w 981"/>
                  <a:gd name="T1" fmla="*/ 566 h 566"/>
                  <a:gd name="T2" fmla="*/ 0 w 981"/>
                  <a:gd name="T3" fmla="*/ 566 h 566"/>
                  <a:gd name="T4" fmla="*/ 981 w 981"/>
                  <a:gd name="T5" fmla="*/ 0 h 566"/>
                  <a:gd name="T6" fmla="*/ 0 w 981"/>
                  <a:gd name="T7" fmla="*/ 566 h 566"/>
                </a:gdLst>
                <a:ahLst/>
                <a:cxnLst>
                  <a:cxn ang="0">
                    <a:pos x="T0" y="T1"/>
                  </a:cxn>
                  <a:cxn ang="0">
                    <a:pos x="T2" y="T3"/>
                  </a:cxn>
                  <a:cxn ang="0">
                    <a:pos x="T4" y="T5"/>
                  </a:cxn>
                  <a:cxn ang="0">
                    <a:pos x="T6" y="T7"/>
                  </a:cxn>
                </a:cxnLst>
                <a:rect l="0" t="0" r="r" b="b"/>
                <a:pathLst>
                  <a:path w="981" h="566">
                    <a:moveTo>
                      <a:pt x="0" y="566"/>
                    </a:moveTo>
                    <a:lnTo>
                      <a:pt x="0" y="566"/>
                    </a:lnTo>
                    <a:lnTo>
                      <a:pt x="981" y="0"/>
                    </a:lnTo>
                    <a:lnTo>
                      <a:pt x="0" y="566"/>
                    </a:lnTo>
                    <a:close/>
                  </a:path>
                </a:pathLst>
              </a:custGeom>
              <a:solidFill>
                <a:srgbClr val="446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6" name="Freeform 68"/>
              <p:cNvSpPr>
                <a:spLocks/>
              </p:cNvSpPr>
              <p:nvPr/>
            </p:nvSpPr>
            <p:spPr bwMode="auto">
              <a:xfrm>
                <a:off x="2526" y="-692"/>
                <a:ext cx="1076" cy="2275"/>
              </a:xfrm>
              <a:custGeom>
                <a:avLst/>
                <a:gdLst>
                  <a:gd name="T0" fmla="*/ 0 w 3227"/>
                  <a:gd name="T1" fmla="*/ 6824 h 6824"/>
                  <a:gd name="T2" fmla="*/ 2246 w 3227"/>
                  <a:gd name="T3" fmla="*/ 566 h 6824"/>
                  <a:gd name="T4" fmla="*/ 3227 w 3227"/>
                  <a:gd name="T5" fmla="*/ 0 h 6824"/>
                  <a:gd name="T6" fmla="*/ 3227 w 3227"/>
                  <a:gd name="T7" fmla="*/ 4074 h 6824"/>
                  <a:gd name="T8" fmla="*/ 2825 w 3227"/>
                  <a:gd name="T9" fmla="*/ 5195 h 6824"/>
                  <a:gd name="T10" fmla="*/ 0 w 3227"/>
                  <a:gd name="T11" fmla="*/ 6824 h 6824"/>
                </a:gdLst>
                <a:ahLst/>
                <a:cxnLst>
                  <a:cxn ang="0">
                    <a:pos x="T0" y="T1"/>
                  </a:cxn>
                  <a:cxn ang="0">
                    <a:pos x="T2" y="T3"/>
                  </a:cxn>
                  <a:cxn ang="0">
                    <a:pos x="T4" y="T5"/>
                  </a:cxn>
                  <a:cxn ang="0">
                    <a:pos x="T6" y="T7"/>
                  </a:cxn>
                  <a:cxn ang="0">
                    <a:pos x="T8" y="T9"/>
                  </a:cxn>
                  <a:cxn ang="0">
                    <a:pos x="T10" y="T11"/>
                  </a:cxn>
                </a:cxnLst>
                <a:rect l="0" t="0" r="r" b="b"/>
                <a:pathLst>
                  <a:path w="3227" h="6824">
                    <a:moveTo>
                      <a:pt x="0" y="6824"/>
                    </a:moveTo>
                    <a:lnTo>
                      <a:pt x="2246" y="566"/>
                    </a:lnTo>
                    <a:lnTo>
                      <a:pt x="3227" y="0"/>
                    </a:lnTo>
                    <a:lnTo>
                      <a:pt x="3227" y="4074"/>
                    </a:lnTo>
                    <a:lnTo>
                      <a:pt x="2825" y="5195"/>
                    </a:lnTo>
                    <a:lnTo>
                      <a:pt x="0" y="6824"/>
                    </a:lnTo>
                    <a:close/>
                  </a:path>
                </a:pathLst>
              </a:custGeom>
              <a:solidFill>
                <a:srgbClr val="2EB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7" name="Freeform 69"/>
              <p:cNvSpPr>
                <a:spLocks/>
              </p:cNvSpPr>
              <p:nvPr/>
            </p:nvSpPr>
            <p:spPr bwMode="auto">
              <a:xfrm>
                <a:off x="2053" y="-273"/>
                <a:ext cx="824" cy="475"/>
              </a:xfrm>
              <a:custGeom>
                <a:avLst/>
                <a:gdLst>
                  <a:gd name="T0" fmla="*/ 0 w 2472"/>
                  <a:gd name="T1" fmla="*/ 1427 h 1427"/>
                  <a:gd name="T2" fmla="*/ 0 w 2472"/>
                  <a:gd name="T3" fmla="*/ 1427 h 1427"/>
                  <a:gd name="T4" fmla="*/ 2472 w 2472"/>
                  <a:gd name="T5" fmla="*/ 0 h 1427"/>
                  <a:gd name="T6" fmla="*/ 0 w 2472"/>
                  <a:gd name="T7" fmla="*/ 1427 h 1427"/>
                </a:gdLst>
                <a:ahLst/>
                <a:cxnLst>
                  <a:cxn ang="0">
                    <a:pos x="T0" y="T1"/>
                  </a:cxn>
                  <a:cxn ang="0">
                    <a:pos x="T2" y="T3"/>
                  </a:cxn>
                  <a:cxn ang="0">
                    <a:pos x="T4" y="T5"/>
                  </a:cxn>
                  <a:cxn ang="0">
                    <a:pos x="T6" y="T7"/>
                  </a:cxn>
                </a:cxnLst>
                <a:rect l="0" t="0" r="r" b="b"/>
                <a:pathLst>
                  <a:path w="2472" h="1427">
                    <a:moveTo>
                      <a:pt x="0" y="1427"/>
                    </a:moveTo>
                    <a:lnTo>
                      <a:pt x="0" y="1427"/>
                    </a:lnTo>
                    <a:lnTo>
                      <a:pt x="2472" y="0"/>
                    </a:lnTo>
                    <a:lnTo>
                      <a:pt x="0" y="1427"/>
                    </a:lnTo>
                    <a:close/>
                  </a:path>
                </a:pathLst>
              </a:custGeom>
              <a:solidFill>
                <a:srgbClr val="446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8" name="Freeform 70"/>
              <p:cNvSpPr>
                <a:spLocks/>
              </p:cNvSpPr>
              <p:nvPr/>
            </p:nvSpPr>
            <p:spPr bwMode="auto">
              <a:xfrm>
                <a:off x="1692" y="-273"/>
                <a:ext cx="1185" cy="2337"/>
              </a:xfrm>
              <a:custGeom>
                <a:avLst/>
                <a:gdLst>
                  <a:gd name="T0" fmla="*/ 0 w 3555"/>
                  <a:gd name="T1" fmla="*/ 7012 h 7012"/>
                  <a:gd name="T2" fmla="*/ 0 w 3555"/>
                  <a:gd name="T3" fmla="*/ 4444 h 7012"/>
                  <a:gd name="T4" fmla="*/ 1083 w 3555"/>
                  <a:gd name="T5" fmla="*/ 1427 h 7012"/>
                  <a:gd name="T6" fmla="*/ 3555 w 3555"/>
                  <a:gd name="T7" fmla="*/ 0 h 7012"/>
                  <a:gd name="T8" fmla="*/ 1309 w 3555"/>
                  <a:gd name="T9" fmla="*/ 6256 h 7012"/>
                  <a:gd name="T10" fmla="*/ 0 w 3555"/>
                  <a:gd name="T11" fmla="*/ 7012 h 7012"/>
                </a:gdLst>
                <a:ahLst/>
                <a:cxnLst>
                  <a:cxn ang="0">
                    <a:pos x="T0" y="T1"/>
                  </a:cxn>
                  <a:cxn ang="0">
                    <a:pos x="T2" y="T3"/>
                  </a:cxn>
                  <a:cxn ang="0">
                    <a:pos x="T4" y="T5"/>
                  </a:cxn>
                  <a:cxn ang="0">
                    <a:pos x="T6" y="T7"/>
                  </a:cxn>
                  <a:cxn ang="0">
                    <a:pos x="T8" y="T9"/>
                  </a:cxn>
                  <a:cxn ang="0">
                    <a:pos x="T10" y="T11"/>
                  </a:cxn>
                </a:cxnLst>
                <a:rect l="0" t="0" r="r" b="b"/>
                <a:pathLst>
                  <a:path w="3555" h="7012">
                    <a:moveTo>
                      <a:pt x="0" y="7012"/>
                    </a:moveTo>
                    <a:lnTo>
                      <a:pt x="0" y="4444"/>
                    </a:lnTo>
                    <a:lnTo>
                      <a:pt x="1083" y="1427"/>
                    </a:lnTo>
                    <a:lnTo>
                      <a:pt x="3555" y="0"/>
                    </a:lnTo>
                    <a:lnTo>
                      <a:pt x="1309" y="6256"/>
                    </a:lnTo>
                    <a:lnTo>
                      <a:pt x="0" y="7012"/>
                    </a:lnTo>
                    <a:close/>
                  </a:path>
                </a:pathLst>
              </a:custGeom>
              <a:solidFill>
                <a:srgbClr val="2EB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pic>
          <p:nvPicPr>
            <p:cNvPr id="158" name="그림 1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296" y="2408456"/>
              <a:ext cx="543401" cy="543401"/>
            </a:xfrm>
            <a:prstGeom prst="rect">
              <a:avLst/>
            </a:prstGeom>
            <a:effectLst>
              <a:outerShdw blurRad="177800" dist="63500" dir="5400000" algn="t" rotWithShape="0">
                <a:prstClr val="black">
                  <a:alpha val="40000"/>
                </a:prstClr>
              </a:outerShdw>
            </a:effectLst>
          </p:spPr>
        </p:pic>
        <p:pic>
          <p:nvPicPr>
            <p:cNvPr id="159" name="그림 1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959" y="2647246"/>
              <a:ext cx="1071841" cy="1071841"/>
            </a:xfrm>
            <a:prstGeom prst="rect">
              <a:avLst/>
            </a:prstGeom>
            <a:effectLst>
              <a:outerShdw blurRad="177800" dist="63500" dir="5400000" algn="t" rotWithShape="0">
                <a:prstClr val="black">
                  <a:alpha val="40000"/>
                </a:prstClr>
              </a:outerShdw>
            </a:effectLst>
          </p:spPr>
        </p:pic>
        <p:pic>
          <p:nvPicPr>
            <p:cNvPr id="160" name="그림 1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556" y="2805315"/>
              <a:ext cx="617715" cy="617715"/>
            </a:xfrm>
            <a:prstGeom prst="rect">
              <a:avLst/>
            </a:prstGeom>
            <a:effectLst>
              <a:outerShdw blurRad="177800" dist="63500" dir="5400000" algn="t" rotWithShape="0">
                <a:prstClr val="black">
                  <a:alpha val="40000"/>
                </a:prstClr>
              </a:outerShdw>
            </a:effectLst>
          </p:spPr>
        </p:pic>
      </p:grpSp>
      <p:cxnSp>
        <p:nvCxnSpPr>
          <p:cNvPr id="89" name="直線接點 88"/>
          <p:cNvCxnSpPr/>
          <p:nvPr/>
        </p:nvCxnSpPr>
        <p:spPr>
          <a:xfrm>
            <a:off x="2119981" y="6723567"/>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a:xfrm>
            <a:off x="2056453" y="5912422"/>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a:xfrm>
            <a:off x="2040993" y="3016458"/>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9" name="직각 삼각형 78"/>
          <p:cNvSpPr/>
          <p:nvPr/>
        </p:nvSpPr>
        <p:spPr>
          <a:xfrm rot="10800000" flipV="1">
            <a:off x="10782926" y="6032665"/>
            <a:ext cx="1409073" cy="825335"/>
          </a:xfrm>
          <a:prstGeom prst="rtTriangle">
            <a:avLst/>
          </a:prstGeom>
          <a:solidFill>
            <a:schemeClr val="tx1">
              <a:lumMod val="65000"/>
              <a:lumOff val="35000"/>
            </a:schemeClr>
          </a:solidFill>
          <a:ln>
            <a:noFill/>
          </a:ln>
          <a:effectLst>
            <a:innerShdw dist="292100" dir="16200000">
              <a:srgbClr val="87540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Tree>
    <p:extLst>
      <p:ext uri="{BB962C8B-B14F-4D97-AF65-F5344CB8AC3E}">
        <p14:creationId xmlns:p14="http://schemas.microsoft.com/office/powerpoint/2010/main" val="751600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31014" y="311254"/>
            <a:ext cx="5747503" cy="1262814"/>
          </a:xfrm>
          <a:prstGeom prst="rect">
            <a:avLst/>
          </a:prstGeom>
          <a:pattFill prst="pct5">
            <a:fgClr>
              <a:schemeClr val="bg2">
                <a:lumMod val="75000"/>
              </a:schemeClr>
            </a:fgClr>
            <a:bgClr>
              <a:schemeClr val="bg1"/>
            </a:bgClr>
          </a:pattFill>
          <a:ln w="19050">
            <a:solidFill>
              <a:srgbClr val="ECECEC"/>
            </a:solidFill>
          </a:ln>
        </p:spPr>
        <p:style>
          <a:lnRef idx="2">
            <a:schemeClr val="accent1"/>
          </a:lnRef>
          <a:fillRef idx="1">
            <a:schemeClr val="lt1"/>
          </a:fillRef>
          <a:effectRef idx="0">
            <a:schemeClr val="accent1"/>
          </a:effectRef>
          <a:fontRef idx="minor">
            <a:schemeClr val="dk1"/>
          </a:fontRef>
        </p:style>
        <p:txBody>
          <a:bodyPr rtlCol="0" anchor="ctr"/>
          <a:lstStyle/>
          <a:p>
            <a:r>
              <a:rPr lang="zh-TW" altLang="en-US" sz="3200" b="1" dirty="0">
                <a:solidFill>
                  <a:srgbClr val="FF0000"/>
                </a:solidFill>
                <a:latin typeface="FZYaoTi" panose="02010601030101010101" pitchFamily="2" charset="-122"/>
                <a:ea typeface="FZYaoTi" panose="02010601030101010101" pitchFamily="2" charset="-122"/>
              </a:rPr>
              <a:t>赴陸要向那個單位提出申請？由誰來許可或同意？</a:t>
            </a:r>
          </a:p>
        </p:txBody>
      </p:sp>
      <p:sp>
        <p:nvSpPr>
          <p:cNvPr id="4" name="文字方塊 3"/>
          <p:cNvSpPr txBox="1"/>
          <p:nvPr/>
        </p:nvSpPr>
        <p:spPr>
          <a:xfrm>
            <a:off x="2031043" y="2041355"/>
            <a:ext cx="9760519" cy="457626"/>
          </a:xfrm>
          <a:prstGeom prst="rect">
            <a:avLst/>
          </a:prstGeom>
          <a:solidFill>
            <a:srgbClr val="FFFFFF"/>
          </a:solidFill>
          <a:ln>
            <a:noFill/>
          </a:ln>
        </p:spPr>
        <p:txBody>
          <a:bodyPr wrap="square" rtlCol="0">
            <a:spAutoFit/>
          </a:bodyPr>
          <a:lstStyle/>
          <a:p>
            <a:pPr>
              <a:lnSpc>
                <a:spcPct val="150000"/>
              </a:lnSpc>
            </a:pPr>
            <a:r>
              <a:rPr lang="zh-TW" altLang="en-US" dirty="0">
                <a:latin typeface="YouYuan" panose="02010509060101010101" pitchFamily="49" charset="-122"/>
                <a:ea typeface="YouYuan" panose="02010509060101010101" pitchFamily="49" charset="-122"/>
              </a:rPr>
              <a:t>按照公務員不同的職等與類別</a:t>
            </a:r>
            <a:r>
              <a:rPr lang="zh-TW" altLang="en-US" dirty="0">
                <a:latin typeface="+mj-ea"/>
                <a:ea typeface="+mj-ea"/>
              </a:rPr>
              <a:t>，</a:t>
            </a:r>
            <a:r>
              <a:rPr lang="zh-TW" altLang="en-US" dirty="0">
                <a:latin typeface="YouYuan" panose="02010509060101010101" pitchFamily="49" charset="-122"/>
                <a:ea typeface="YouYuan" panose="02010509060101010101" pitchFamily="49" charset="-122"/>
              </a:rPr>
              <a:t>概分為三種類型</a:t>
            </a:r>
            <a:r>
              <a:rPr lang="zh-TW" altLang="en-US" dirty="0">
                <a:latin typeface="+mj-ea"/>
                <a:ea typeface="+mj-ea"/>
              </a:rPr>
              <a:t>：</a:t>
            </a:r>
          </a:p>
        </p:txBody>
      </p:sp>
      <p:grpSp>
        <p:nvGrpSpPr>
          <p:cNvPr id="8" name="그룹 7"/>
          <p:cNvGrpSpPr/>
          <p:nvPr/>
        </p:nvGrpSpPr>
        <p:grpSpPr>
          <a:xfrm>
            <a:off x="-1" y="0"/>
            <a:ext cx="2946401" cy="2739137"/>
            <a:chOff x="-1" y="0"/>
            <a:chExt cx="4000501" cy="3719087"/>
          </a:xfrm>
        </p:grpSpPr>
        <p:pic>
          <p:nvPicPr>
            <p:cNvPr id="161" name="그림 1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1541" y="1007504"/>
              <a:ext cx="999079" cy="999080"/>
            </a:xfrm>
            <a:prstGeom prst="rect">
              <a:avLst/>
            </a:prstGeom>
            <a:effectLst>
              <a:outerShdw blurRad="76200" dist="12700" dir="2700000" sy="-23000" kx="-800400" algn="bl" rotWithShape="0">
                <a:prstClr val="black">
                  <a:alpha val="20000"/>
                </a:prstClr>
              </a:outerShdw>
            </a:effectLst>
          </p:spPr>
        </p:pic>
        <p:sp>
          <p:nvSpPr>
            <p:cNvPr id="5" name="직각 삼각형 4"/>
            <p:cNvSpPr/>
            <p:nvPr/>
          </p:nvSpPr>
          <p:spPr>
            <a:xfrm flipV="1">
              <a:off x="-1" y="0"/>
              <a:ext cx="4000501" cy="2343211"/>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2" name="Group 4"/>
            <p:cNvGrpSpPr>
              <a:grpSpLocks noChangeAspect="1"/>
            </p:cNvGrpSpPr>
            <p:nvPr/>
          </p:nvGrpSpPr>
          <p:grpSpPr bwMode="auto">
            <a:xfrm>
              <a:off x="539385" y="0"/>
              <a:ext cx="2757273" cy="3074813"/>
              <a:chOff x="1556" y="-824"/>
              <a:chExt cx="3673" cy="4096"/>
            </a:xfrm>
            <a:effectLst>
              <a:outerShdw blurRad="177800" dist="63500" dir="5400000" algn="t" rotWithShape="0">
                <a:prstClr val="black">
                  <a:alpha val="40000"/>
                </a:prstClr>
              </a:outerShdw>
            </a:effectLst>
          </p:grpSpPr>
          <p:sp>
            <p:nvSpPr>
              <p:cNvPr id="6" name="Freeform 5"/>
              <p:cNvSpPr>
                <a:spLocks/>
              </p:cNvSpPr>
              <p:nvPr/>
            </p:nvSpPr>
            <p:spPr bwMode="auto">
              <a:xfrm>
                <a:off x="1624" y="1042"/>
                <a:ext cx="2045" cy="1180"/>
              </a:xfrm>
              <a:custGeom>
                <a:avLst/>
                <a:gdLst>
                  <a:gd name="T0" fmla="*/ 6136 w 6136"/>
                  <a:gd name="T1" fmla="*/ 0 h 3540"/>
                  <a:gd name="T2" fmla="*/ 6048 w 6136"/>
                  <a:gd name="T3" fmla="*/ 236 h 3540"/>
                  <a:gd name="T4" fmla="*/ 457 w 6136"/>
                  <a:gd name="T5" fmla="*/ 3508 h 3540"/>
                  <a:gd name="T6" fmla="*/ 0 w 6136"/>
                  <a:gd name="T7" fmla="*/ 3540 h 3540"/>
                  <a:gd name="T8" fmla="*/ 203 w 6136"/>
                  <a:gd name="T9" fmla="*/ 3283 h 3540"/>
                  <a:gd name="T10" fmla="*/ 5933 w 6136"/>
                  <a:gd name="T11" fmla="*/ 0 h 3540"/>
                  <a:gd name="T12" fmla="*/ 6136 w 6136"/>
                  <a:gd name="T13" fmla="*/ 0 h 3540"/>
                </a:gdLst>
                <a:ahLst/>
                <a:cxnLst>
                  <a:cxn ang="0">
                    <a:pos x="T0" y="T1"/>
                  </a:cxn>
                  <a:cxn ang="0">
                    <a:pos x="T2" y="T3"/>
                  </a:cxn>
                  <a:cxn ang="0">
                    <a:pos x="T4" y="T5"/>
                  </a:cxn>
                  <a:cxn ang="0">
                    <a:pos x="T6" y="T7"/>
                  </a:cxn>
                  <a:cxn ang="0">
                    <a:pos x="T8" y="T9"/>
                  </a:cxn>
                  <a:cxn ang="0">
                    <a:pos x="T10" y="T11"/>
                  </a:cxn>
                  <a:cxn ang="0">
                    <a:pos x="T12" y="T13"/>
                  </a:cxn>
                </a:cxnLst>
                <a:rect l="0" t="0" r="r" b="b"/>
                <a:pathLst>
                  <a:path w="6136" h="3540">
                    <a:moveTo>
                      <a:pt x="6136" y="0"/>
                    </a:moveTo>
                    <a:lnTo>
                      <a:pt x="6048" y="236"/>
                    </a:lnTo>
                    <a:lnTo>
                      <a:pt x="457" y="3508"/>
                    </a:lnTo>
                    <a:lnTo>
                      <a:pt x="0" y="3540"/>
                    </a:lnTo>
                    <a:lnTo>
                      <a:pt x="203" y="3283"/>
                    </a:lnTo>
                    <a:lnTo>
                      <a:pt x="5933" y="0"/>
                    </a:lnTo>
                    <a:lnTo>
                      <a:pt x="6136" y="0"/>
                    </a:lnTo>
                    <a:close/>
                  </a:path>
                </a:pathLst>
              </a:custGeom>
              <a:solidFill>
                <a:srgbClr val="3B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6"/>
              <p:cNvSpPr>
                <a:spLocks/>
              </p:cNvSpPr>
              <p:nvPr/>
            </p:nvSpPr>
            <p:spPr bwMode="auto">
              <a:xfrm>
                <a:off x="1624" y="1042"/>
                <a:ext cx="3605" cy="2230"/>
              </a:xfrm>
              <a:custGeom>
                <a:avLst/>
                <a:gdLst>
                  <a:gd name="T0" fmla="*/ 10815 w 10816"/>
                  <a:gd name="T1" fmla="*/ 2827 h 6692"/>
                  <a:gd name="T2" fmla="*/ 10814 w 10816"/>
                  <a:gd name="T3" fmla="*/ 2800 h 6692"/>
                  <a:gd name="T4" fmla="*/ 10799 w 10816"/>
                  <a:gd name="T5" fmla="*/ 2746 h 6692"/>
                  <a:gd name="T6" fmla="*/ 10772 w 10816"/>
                  <a:gd name="T7" fmla="*/ 2699 h 6692"/>
                  <a:gd name="T8" fmla="*/ 10731 w 10816"/>
                  <a:gd name="T9" fmla="*/ 2657 h 6692"/>
                  <a:gd name="T10" fmla="*/ 10706 w 10816"/>
                  <a:gd name="T11" fmla="*/ 2640 h 6692"/>
                  <a:gd name="T12" fmla="*/ 6133 w 10816"/>
                  <a:gd name="T13" fmla="*/ 0 h 6692"/>
                  <a:gd name="T14" fmla="*/ 0 w 10816"/>
                  <a:gd name="T15" fmla="*/ 3540 h 6692"/>
                  <a:gd name="T16" fmla="*/ 2 w 10816"/>
                  <a:gd name="T17" fmla="*/ 3593 h 6692"/>
                  <a:gd name="T18" fmla="*/ 15 w 10816"/>
                  <a:gd name="T19" fmla="*/ 3695 h 6692"/>
                  <a:gd name="T20" fmla="*/ 42 w 10816"/>
                  <a:gd name="T21" fmla="*/ 3793 h 6692"/>
                  <a:gd name="T22" fmla="*/ 81 w 10816"/>
                  <a:gd name="T23" fmla="*/ 3887 h 6692"/>
                  <a:gd name="T24" fmla="*/ 131 w 10816"/>
                  <a:gd name="T25" fmla="*/ 3975 h 6692"/>
                  <a:gd name="T26" fmla="*/ 193 w 10816"/>
                  <a:gd name="T27" fmla="*/ 4055 h 6692"/>
                  <a:gd name="T28" fmla="*/ 265 w 10816"/>
                  <a:gd name="T29" fmla="*/ 4127 h 6692"/>
                  <a:gd name="T30" fmla="*/ 346 w 10816"/>
                  <a:gd name="T31" fmla="*/ 4191 h 6692"/>
                  <a:gd name="T32" fmla="*/ 391 w 10816"/>
                  <a:gd name="T33" fmla="*/ 4217 h 6692"/>
                  <a:gd name="T34" fmla="*/ 4480 w 10816"/>
                  <a:gd name="T35" fmla="*/ 6579 h 6692"/>
                  <a:gd name="T36" fmla="*/ 4530 w 10816"/>
                  <a:gd name="T37" fmla="*/ 6606 h 6692"/>
                  <a:gd name="T38" fmla="*/ 4634 w 10816"/>
                  <a:gd name="T39" fmla="*/ 6649 h 6692"/>
                  <a:gd name="T40" fmla="*/ 4742 w 10816"/>
                  <a:gd name="T41" fmla="*/ 6678 h 6692"/>
                  <a:gd name="T42" fmla="*/ 4851 w 10816"/>
                  <a:gd name="T43" fmla="*/ 6692 h 6692"/>
                  <a:gd name="T44" fmla="*/ 4961 w 10816"/>
                  <a:gd name="T45" fmla="*/ 6692 h 6692"/>
                  <a:gd name="T46" fmla="*/ 5070 w 10816"/>
                  <a:gd name="T47" fmla="*/ 6678 h 6692"/>
                  <a:gd name="T48" fmla="*/ 5178 w 10816"/>
                  <a:gd name="T49" fmla="*/ 6649 h 6692"/>
                  <a:gd name="T50" fmla="*/ 5282 w 10816"/>
                  <a:gd name="T51" fmla="*/ 6606 h 6692"/>
                  <a:gd name="T52" fmla="*/ 5332 w 10816"/>
                  <a:gd name="T53" fmla="*/ 6579 h 6692"/>
                  <a:gd name="T54" fmla="*/ 10366 w 10816"/>
                  <a:gd name="T55" fmla="*/ 3671 h 6692"/>
                  <a:gd name="T56" fmla="*/ 10418 w 10816"/>
                  <a:gd name="T57" fmla="*/ 3641 h 6692"/>
                  <a:gd name="T58" fmla="*/ 10511 w 10816"/>
                  <a:gd name="T59" fmla="*/ 3567 h 6692"/>
                  <a:gd name="T60" fmla="*/ 10595 w 10816"/>
                  <a:gd name="T61" fmla="*/ 3485 h 6692"/>
                  <a:gd name="T62" fmla="*/ 10665 w 10816"/>
                  <a:gd name="T63" fmla="*/ 3391 h 6692"/>
                  <a:gd name="T64" fmla="*/ 10723 w 10816"/>
                  <a:gd name="T65" fmla="*/ 3291 h 6692"/>
                  <a:gd name="T66" fmla="*/ 10769 w 10816"/>
                  <a:gd name="T67" fmla="*/ 3183 h 6692"/>
                  <a:gd name="T68" fmla="*/ 10799 w 10816"/>
                  <a:gd name="T69" fmla="*/ 3069 h 6692"/>
                  <a:gd name="T70" fmla="*/ 10815 w 10816"/>
                  <a:gd name="T71" fmla="*/ 2952 h 6692"/>
                  <a:gd name="T72" fmla="*/ 10816 w 10816"/>
                  <a:gd name="T73" fmla="*/ 2892 h 6692"/>
                  <a:gd name="T74" fmla="*/ 10816 w 10816"/>
                  <a:gd name="T75" fmla="*/ 2827 h 6692"/>
                  <a:gd name="T76" fmla="*/ 10815 w 10816"/>
                  <a:gd name="T77" fmla="*/ 2827 h 6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16" h="6692">
                    <a:moveTo>
                      <a:pt x="10815" y="2827"/>
                    </a:moveTo>
                    <a:lnTo>
                      <a:pt x="10814" y="2800"/>
                    </a:lnTo>
                    <a:lnTo>
                      <a:pt x="10799" y="2746"/>
                    </a:lnTo>
                    <a:lnTo>
                      <a:pt x="10772" y="2699"/>
                    </a:lnTo>
                    <a:lnTo>
                      <a:pt x="10731" y="2657"/>
                    </a:lnTo>
                    <a:lnTo>
                      <a:pt x="10706" y="2640"/>
                    </a:lnTo>
                    <a:lnTo>
                      <a:pt x="6133" y="0"/>
                    </a:lnTo>
                    <a:lnTo>
                      <a:pt x="0" y="3540"/>
                    </a:lnTo>
                    <a:lnTo>
                      <a:pt x="2" y="3593"/>
                    </a:lnTo>
                    <a:lnTo>
                      <a:pt x="15" y="3695"/>
                    </a:lnTo>
                    <a:lnTo>
                      <a:pt x="42" y="3793"/>
                    </a:lnTo>
                    <a:lnTo>
                      <a:pt x="81" y="3887"/>
                    </a:lnTo>
                    <a:lnTo>
                      <a:pt x="131" y="3975"/>
                    </a:lnTo>
                    <a:lnTo>
                      <a:pt x="193" y="4055"/>
                    </a:lnTo>
                    <a:lnTo>
                      <a:pt x="265" y="4127"/>
                    </a:lnTo>
                    <a:lnTo>
                      <a:pt x="346" y="4191"/>
                    </a:lnTo>
                    <a:lnTo>
                      <a:pt x="391" y="4217"/>
                    </a:lnTo>
                    <a:lnTo>
                      <a:pt x="4480" y="6579"/>
                    </a:lnTo>
                    <a:lnTo>
                      <a:pt x="4530" y="6606"/>
                    </a:lnTo>
                    <a:lnTo>
                      <a:pt x="4634" y="6649"/>
                    </a:lnTo>
                    <a:lnTo>
                      <a:pt x="4742" y="6678"/>
                    </a:lnTo>
                    <a:lnTo>
                      <a:pt x="4851" y="6692"/>
                    </a:lnTo>
                    <a:lnTo>
                      <a:pt x="4961" y="6692"/>
                    </a:lnTo>
                    <a:lnTo>
                      <a:pt x="5070" y="6678"/>
                    </a:lnTo>
                    <a:lnTo>
                      <a:pt x="5178" y="6649"/>
                    </a:lnTo>
                    <a:lnTo>
                      <a:pt x="5282" y="6606"/>
                    </a:lnTo>
                    <a:lnTo>
                      <a:pt x="5332" y="6579"/>
                    </a:lnTo>
                    <a:lnTo>
                      <a:pt x="10366" y="3671"/>
                    </a:lnTo>
                    <a:lnTo>
                      <a:pt x="10418" y="3641"/>
                    </a:lnTo>
                    <a:lnTo>
                      <a:pt x="10511" y="3567"/>
                    </a:lnTo>
                    <a:lnTo>
                      <a:pt x="10595" y="3485"/>
                    </a:lnTo>
                    <a:lnTo>
                      <a:pt x="10665" y="3391"/>
                    </a:lnTo>
                    <a:lnTo>
                      <a:pt x="10723" y="3291"/>
                    </a:lnTo>
                    <a:lnTo>
                      <a:pt x="10769" y="3183"/>
                    </a:lnTo>
                    <a:lnTo>
                      <a:pt x="10799" y="3069"/>
                    </a:lnTo>
                    <a:lnTo>
                      <a:pt x="10815" y="2952"/>
                    </a:lnTo>
                    <a:lnTo>
                      <a:pt x="10816" y="2892"/>
                    </a:lnTo>
                    <a:lnTo>
                      <a:pt x="10816" y="2827"/>
                    </a:lnTo>
                    <a:lnTo>
                      <a:pt x="10815" y="2827"/>
                    </a:lnTo>
                    <a:close/>
                  </a:path>
                </a:pathLst>
              </a:custGeom>
              <a:solidFill>
                <a:srgbClr val="DE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7"/>
              <p:cNvSpPr>
                <a:spLocks/>
              </p:cNvSpPr>
              <p:nvPr/>
            </p:nvSpPr>
            <p:spPr bwMode="auto">
              <a:xfrm>
                <a:off x="1624" y="1986"/>
                <a:ext cx="3605" cy="1286"/>
              </a:xfrm>
              <a:custGeom>
                <a:avLst/>
                <a:gdLst>
                  <a:gd name="T0" fmla="*/ 10706 w 10816"/>
                  <a:gd name="T1" fmla="*/ 191 h 3859"/>
                  <a:gd name="T2" fmla="*/ 5332 w 10816"/>
                  <a:gd name="T3" fmla="*/ 3295 h 3859"/>
                  <a:gd name="T4" fmla="*/ 5282 w 10816"/>
                  <a:gd name="T5" fmla="*/ 3322 h 3859"/>
                  <a:gd name="T6" fmla="*/ 5178 w 10816"/>
                  <a:gd name="T7" fmla="*/ 3364 h 3859"/>
                  <a:gd name="T8" fmla="*/ 5070 w 10816"/>
                  <a:gd name="T9" fmla="*/ 3393 h 3859"/>
                  <a:gd name="T10" fmla="*/ 4961 w 10816"/>
                  <a:gd name="T11" fmla="*/ 3407 h 3859"/>
                  <a:gd name="T12" fmla="*/ 4851 w 10816"/>
                  <a:gd name="T13" fmla="*/ 3407 h 3859"/>
                  <a:gd name="T14" fmla="*/ 4742 w 10816"/>
                  <a:gd name="T15" fmla="*/ 3393 h 3859"/>
                  <a:gd name="T16" fmla="*/ 4634 w 10816"/>
                  <a:gd name="T17" fmla="*/ 3364 h 3859"/>
                  <a:gd name="T18" fmla="*/ 4530 w 10816"/>
                  <a:gd name="T19" fmla="*/ 3322 h 3859"/>
                  <a:gd name="T20" fmla="*/ 4480 w 10816"/>
                  <a:gd name="T21" fmla="*/ 3295 h 3859"/>
                  <a:gd name="T22" fmla="*/ 0 w 10816"/>
                  <a:gd name="T23" fmla="*/ 707 h 3859"/>
                  <a:gd name="T24" fmla="*/ 2 w 10816"/>
                  <a:gd name="T25" fmla="*/ 760 h 3859"/>
                  <a:gd name="T26" fmla="*/ 15 w 10816"/>
                  <a:gd name="T27" fmla="*/ 862 h 3859"/>
                  <a:gd name="T28" fmla="*/ 42 w 10816"/>
                  <a:gd name="T29" fmla="*/ 960 h 3859"/>
                  <a:gd name="T30" fmla="*/ 81 w 10816"/>
                  <a:gd name="T31" fmla="*/ 1054 h 3859"/>
                  <a:gd name="T32" fmla="*/ 131 w 10816"/>
                  <a:gd name="T33" fmla="*/ 1142 h 3859"/>
                  <a:gd name="T34" fmla="*/ 193 w 10816"/>
                  <a:gd name="T35" fmla="*/ 1222 h 3859"/>
                  <a:gd name="T36" fmla="*/ 265 w 10816"/>
                  <a:gd name="T37" fmla="*/ 1294 h 3859"/>
                  <a:gd name="T38" fmla="*/ 346 w 10816"/>
                  <a:gd name="T39" fmla="*/ 1358 h 3859"/>
                  <a:gd name="T40" fmla="*/ 391 w 10816"/>
                  <a:gd name="T41" fmla="*/ 1384 h 3859"/>
                  <a:gd name="T42" fmla="*/ 4480 w 10816"/>
                  <a:gd name="T43" fmla="*/ 3746 h 3859"/>
                  <a:gd name="T44" fmla="*/ 4530 w 10816"/>
                  <a:gd name="T45" fmla="*/ 3773 h 3859"/>
                  <a:gd name="T46" fmla="*/ 4634 w 10816"/>
                  <a:gd name="T47" fmla="*/ 3816 h 3859"/>
                  <a:gd name="T48" fmla="*/ 4742 w 10816"/>
                  <a:gd name="T49" fmla="*/ 3845 h 3859"/>
                  <a:gd name="T50" fmla="*/ 4851 w 10816"/>
                  <a:gd name="T51" fmla="*/ 3859 h 3859"/>
                  <a:gd name="T52" fmla="*/ 4961 w 10816"/>
                  <a:gd name="T53" fmla="*/ 3859 h 3859"/>
                  <a:gd name="T54" fmla="*/ 5070 w 10816"/>
                  <a:gd name="T55" fmla="*/ 3845 h 3859"/>
                  <a:gd name="T56" fmla="*/ 5178 w 10816"/>
                  <a:gd name="T57" fmla="*/ 3816 h 3859"/>
                  <a:gd name="T58" fmla="*/ 5282 w 10816"/>
                  <a:gd name="T59" fmla="*/ 3773 h 3859"/>
                  <a:gd name="T60" fmla="*/ 5332 w 10816"/>
                  <a:gd name="T61" fmla="*/ 3746 h 3859"/>
                  <a:gd name="T62" fmla="*/ 10366 w 10816"/>
                  <a:gd name="T63" fmla="*/ 838 h 3859"/>
                  <a:gd name="T64" fmla="*/ 10418 w 10816"/>
                  <a:gd name="T65" fmla="*/ 808 h 3859"/>
                  <a:gd name="T66" fmla="*/ 10511 w 10816"/>
                  <a:gd name="T67" fmla="*/ 734 h 3859"/>
                  <a:gd name="T68" fmla="*/ 10595 w 10816"/>
                  <a:gd name="T69" fmla="*/ 652 h 3859"/>
                  <a:gd name="T70" fmla="*/ 10665 w 10816"/>
                  <a:gd name="T71" fmla="*/ 558 h 3859"/>
                  <a:gd name="T72" fmla="*/ 10723 w 10816"/>
                  <a:gd name="T73" fmla="*/ 458 h 3859"/>
                  <a:gd name="T74" fmla="*/ 10769 w 10816"/>
                  <a:gd name="T75" fmla="*/ 350 h 3859"/>
                  <a:gd name="T76" fmla="*/ 10799 w 10816"/>
                  <a:gd name="T77" fmla="*/ 236 h 3859"/>
                  <a:gd name="T78" fmla="*/ 10815 w 10816"/>
                  <a:gd name="T79" fmla="*/ 119 h 3859"/>
                  <a:gd name="T80" fmla="*/ 10816 w 10816"/>
                  <a:gd name="T81" fmla="*/ 59 h 3859"/>
                  <a:gd name="T82" fmla="*/ 10816 w 10816"/>
                  <a:gd name="T83" fmla="*/ 0 h 3859"/>
                  <a:gd name="T84" fmla="*/ 10815 w 10816"/>
                  <a:gd name="T85" fmla="*/ 27 h 3859"/>
                  <a:gd name="T86" fmla="*/ 10801 w 10816"/>
                  <a:gd name="T87" fmla="*/ 82 h 3859"/>
                  <a:gd name="T88" fmla="*/ 10773 w 10816"/>
                  <a:gd name="T89" fmla="*/ 132 h 3859"/>
                  <a:gd name="T90" fmla="*/ 10731 w 10816"/>
                  <a:gd name="T91" fmla="*/ 174 h 3859"/>
                  <a:gd name="T92" fmla="*/ 10706 w 10816"/>
                  <a:gd name="T93" fmla="*/ 191 h 3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16" h="3859">
                    <a:moveTo>
                      <a:pt x="10706" y="191"/>
                    </a:moveTo>
                    <a:lnTo>
                      <a:pt x="5332" y="3295"/>
                    </a:lnTo>
                    <a:lnTo>
                      <a:pt x="5282" y="3322"/>
                    </a:lnTo>
                    <a:lnTo>
                      <a:pt x="5178" y="3364"/>
                    </a:lnTo>
                    <a:lnTo>
                      <a:pt x="5070" y="3393"/>
                    </a:lnTo>
                    <a:lnTo>
                      <a:pt x="4961" y="3407"/>
                    </a:lnTo>
                    <a:lnTo>
                      <a:pt x="4851" y="3407"/>
                    </a:lnTo>
                    <a:lnTo>
                      <a:pt x="4742" y="3393"/>
                    </a:lnTo>
                    <a:lnTo>
                      <a:pt x="4634" y="3364"/>
                    </a:lnTo>
                    <a:lnTo>
                      <a:pt x="4530" y="3322"/>
                    </a:lnTo>
                    <a:lnTo>
                      <a:pt x="4480" y="3295"/>
                    </a:lnTo>
                    <a:lnTo>
                      <a:pt x="0" y="707"/>
                    </a:lnTo>
                    <a:lnTo>
                      <a:pt x="2" y="760"/>
                    </a:lnTo>
                    <a:lnTo>
                      <a:pt x="15" y="862"/>
                    </a:lnTo>
                    <a:lnTo>
                      <a:pt x="42" y="960"/>
                    </a:lnTo>
                    <a:lnTo>
                      <a:pt x="81" y="1054"/>
                    </a:lnTo>
                    <a:lnTo>
                      <a:pt x="131" y="1142"/>
                    </a:lnTo>
                    <a:lnTo>
                      <a:pt x="193" y="1222"/>
                    </a:lnTo>
                    <a:lnTo>
                      <a:pt x="265" y="1294"/>
                    </a:lnTo>
                    <a:lnTo>
                      <a:pt x="346" y="1358"/>
                    </a:lnTo>
                    <a:lnTo>
                      <a:pt x="391" y="1384"/>
                    </a:lnTo>
                    <a:lnTo>
                      <a:pt x="4480" y="3746"/>
                    </a:lnTo>
                    <a:lnTo>
                      <a:pt x="4530" y="3773"/>
                    </a:lnTo>
                    <a:lnTo>
                      <a:pt x="4634" y="3816"/>
                    </a:lnTo>
                    <a:lnTo>
                      <a:pt x="4742" y="3845"/>
                    </a:lnTo>
                    <a:lnTo>
                      <a:pt x="4851" y="3859"/>
                    </a:lnTo>
                    <a:lnTo>
                      <a:pt x="4961" y="3859"/>
                    </a:lnTo>
                    <a:lnTo>
                      <a:pt x="5070" y="3845"/>
                    </a:lnTo>
                    <a:lnTo>
                      <a:pt x="5178" y="3816"/>
                    </a:lnTo>
                    <a:lnTo>
                      <a:pt x="5282" y="3773"/>
                    </a:lnTo>
                    <a:lnTo>
                      <a:pt x="5332" y="3746"/>
                    </a:lnTo>
                    <a:lnTo>
                      <a:pt x="10366" y="838"/>
                    </a:lnTo>
                    <a:lnTo>
                      <a:pt x="10418" y="808"/>
                    </a:lnTo>
                    <a:lnTo>
                      <a:pt x="10511" y="734"/>
                    </a:lnTo>
                    <a:lnTo>
                      <a:pt x="10595" y="652"/>
                    </a:lnTo>
                    <a:lnTo>
                      <a:pt x="10665" y="558"/>
                    </a:lnTo>
                    <a:lnTo>
                      <a:pt x="10723" y="458"/>
                    </a:lnTo>
                    <a:lnTo>
                      <a:pt x="10769" y="350"/>
                    </a:lnTo>
                    <a:lnTo>
                      <a:pt x="10799" y="236"/>
                    </a:lnTo>
                    <a:lnTo>
                      <a:pt x="10815" y="119"/>
                    </a:lnTo>
                    <a:lnTo>
                      <a:pt x="10816" y="59"/>
                    </a:lnTo>
                    <a:lnTo>
                      <a:pt x="10816" y="0"/>
                    </a:lnTo>
                    <a:lnTo>
                      <a:pt x="10815" y="27"/>
                    </a:lnTo>
                    <a:lnTo>
                      <a:pt x="10801" y="82"/>
                    </a:lnTo>
                    <a:lnTo>
                      <a:pt x="10773" y="132"/>
                    </a:lnTo>
                    <a:lnTo>
                      <a:pt x="10731" y="174"/>
                    </a:lnTo>
                    <a:lnTo>
                      <a:pt x="10706" y="191"/>
                    </a:lnTo>
                    <a:close/>
                  </a:path>
                </a:pathLst>
              </a:custGeom>
              <a:solidFill>
                <a:srgbClr val="BBC4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8"/>
              <p:cNvSpPr>
                <a:spLocks/>
              </p:cNvSpPr>
              <p:nvPr/>
            </p:nvSpPr>
            <p:spPr bwMode="auto">
              <a:xfrm>
                <a:off x="2029" y="1277"/>
                <a:ext cx="1413" cy="814"/>
              </a:xfrm>
              <a:custGeom>
                <a:avLst/>
                <a:gdLst>
                  <a:gd name="T0" fmla="*/ 0 w 4237"/>
                  <a:gd name="T1" fmla="*/ 2120 h 2444"/>
                  <a:gd name="T2" fmla="*/ 554 w 4237"/>
                  <a:gd name="T3" fmla="*/ 2444 h 2444"/>
                  <a:gd name="T4" fmla="*/ 4237 w 4237"/>
                  <a:gd name="T5" fmla="*/ 316 h 2444"/>
                  <a:gd name="T6" fmla="*/ 3687 w 4237"/>
                  <a:gd name="T7" fmla="*/ 0 h 2444"/>
                  <a:gd name="T8" fmla="*/ 0 w 4237"/>
                  <a:gd name="T9" fmla="*/ 2120 h 2444"/>
                </a:gdLst>
                <a:ahLst/>
                <a:cxnLst>
                  <a:cxn ang="0">
                    <a:pos x="T0" y="T1"/>
                  </a:cxn>
                  <a:cxn ang="0">
                    <a:pos x="T2" y="T3"/>
                  </a:cxn>
                  <a:cxn ang="0">
                    <a:pos x="T4" y="T5"/>
                  </a:cxn>
                  <a:cxn ang="0">
                    <a:pos x="T6" y="T7"/>
                  </a:cxn>
                  <a:cxn ang="0">
                    <a:pos x="T8" y="T9"/>
                  </a:cxn>
                </a:cxnLst>
                <a:rect l="0" t="0" r="r" b="b"/>
                <a:pathLst>
                  <a:path w="4237" h="2444">
                    <a:moveTo>
                      <a:pt x="0" y="2120"/>
                    </a:moveTo>
                    <a:lnTo>
                      <a:pt x="554" y="2444"/>
                    </a:lnTo>
                    <a:lnTo>
                      <a:pt x="4237" y="316"/>
                    </a:lnTo>
                    <a:lnTo>
                      <a:pt x="3687" y="0"/>
                    </a:lnTo>
                    <a:lnTo>
                      <a:pt x="0" y="2120"/>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9"/>
              <p:cNvSpPr>
                <a:spLocks/>
              </p:cNvSpPr>
              <p:nvPr/>
            </p:nvSpPr>
            <p:spPr bwMode="auto">
              <a:xfrm>
                <a:off x="2076" y="2158"/>
                <a:ext cx="353" cy="218"/>
              </a:xfrm>
              <a:custGeom>
                <a:avLst/>
                <a:gdLst>
                  <a:gd name="T0" fmla="*/ 766 w 1059"/>
                  <a:gd name="T1" fmla="*/ 0 h 654"/>
                  <a:gd name="T2" fmla="*/ 0 w 1059"/>
                  <a:gd name="T3" fmla="*/ 443 h 654"/>
                  <a:gd name="T4" fmla="*/ 0 w 1059"/>
                  <a:gd name="T5" fmla="*/ 485 h 654"/>
                  <a:gd name="T6" fmla="*/ 292 w 1059"/>
                  <a:gd name="T7" fmla="*/ 654 h 654"/>
                  <a:gd name="T8" fmla="*/ 1059 w 1059"/>
                  <a:gd name="T9" fmla="*/ 213 h 654"/>
                  <a:gd name="T10" fmla="*/ 1059 w 1059"/>
                  <a:gd name="T11" fmla="*/ 168 h 654"/>
                  <a:gd name="T12" fmla="*/ 766 w 1059"/>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59" h="654">
                    <a:moveTo>
                      <a:pt x="766" y="0"/>
                    </a:moveTo>
                    <a:lnTo>
                      <a:pt x="0" y="443"/>
                    </a:lnTo>
                    <a:lnTo>
                      <a:pt x="0" y="485"/>
                    </a:lnTo>
                    <a:lnTo>
                      <a:pt x="292" y="654"/>
                    </a:lnTo>
                    <a:lnTo>
                      <a:pt x="1059" y="213"/>
                    </a:lnTo>
                    <a:lnTo>
                      <a:pt x="1059" y="168"/>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0"/>
              <p:cNvSpPr>
                <a:spLocks/>
              </p:cNvSpPr>
              <p:nvPr/>
            </p:nvSpPr>
            <p:spPr bwMode="auto">
              <a:xfrm>
                <a:off x="2076" y="2214"/>
                <a:ext cx="353" cy="162"/>
              </a:xfrm>
              <a:custGeom>
                <a:avLst/>
                <a:gdLst>
                  <a:gd name="T0" fmla="*/ 293 w 1059"/>
                  <a:gd name="T1" fmla="*/ 445 h 486"/>
                  <a:gd name="T2" fmla="*/ 0 w 1059"/>
                  <a:gd name="T3" fmla="*/ 275 h 486"/>
                  <a:gd name="T4" fmla="*/ 0 w 1059"/>
                  <a:gd name="T5" fmla="*/ 317 h 486"/>
                  <a:gd name="T6" fmla="*/ 292 w 1059"/>
                  <a:gd name="T7" fmla="*/ 486 h 486"/>
                  <a:gd name="T8" fmla="*/ 1059 w 1059"/>
                  <a:gd name="T9" fmla="*/ 45 h 486"/>
                  <a:gd name="T10" fmla="*/ 1059 w 1059"/>
                  <a:gd name="T11" fmla="*/ 0 h 486"/>
                  <a:gd name="T12" fmla="*/ 293 w 1059"/>
                  <a:gd name="T13" fmla="*/ 445 h 486"/>
                </a:gdLst>
                <a:ahLst/>
                <a:cxnLst>
                  <a:cxn ang="0">
                    <a:pos x="T0" y="T1"/>
                  </a:cxn>
                  <a:cxn ang="0">
                    <a:pos x="T2" y="T3"/>
                  </a:cxn>
                  <a:cxn ang="0">
                    <a:pos x="T4" y="T5"/>
                  </a:cxn>
                  <a:cxn ang="0">
                    <a:pos x="T6" y="T7"/>
                  </a:cxn>
                  <a:cxn ang="0">
                    <a:pos x="T8" y="T9"/>
                  </a:cxn>
                  <a:cxn ang="0">
                    <a:pos x="T10" y="T11"/>
                  </a:cxn>
                  <a:cxn ang="0">
                    <a:pos x="T12" y="T13"/>
                  </a:cxn>
                </a:cxnLst>
                <a:rect l="0" t="0" r="r" b="b"/>
                <a:pathLst>
                  <a:path w="1059" h="486">
                    <a:moveTo>
                      <a:pt x="293" y="445"/>
                    </a:moveTo>
                    <a:lnTo>
                      <a:pt x="0" y="275"/>
                    </a:lnTo>
                    <a:lnTo>
                      <a:pt x="0" y="317"/>
                    </a:lnTo>
                    <a:lnTo>
                      <a:pt x="292" y="486"/>
                    </a:lnTo>
                    <a:lnTo>
                      <a:pt x="1059" y="45"/>
                    </a:lnTo>
                    <a:lnTo>
                      <a:pt x="1059" y="0"/>
                    </a:lnTo>
                    <a:lnTo>
                      <a:pt x="293"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1"/>
              <p:cNvSpPr>
                <a:spLocks/>
              </p:cNvSpPr>
              <p:nvPr/>
            </p:nvSpPr>
            <p:spPr bwMode="auto">
              <a:xfrm>
                <a:off x="2206" y="2232"/>
                <a:ext cx="391" cy="240"/>
              </a:xfrm>
              <a:custGeom>
                <a:avLst/>
                <a:gdLst>
                  <a:gd name="T0" fmla="*/ 764 w 1172"/>
                  <a:gd name="T1" fmla="*/ 0 h 722"/>
                  <a:gd name="T2" fmla="*/ 0 w 1172"/>
                  <a:gd name="T3" fmla="*/ 445 h 722"/>
                  <a:gd name="T4" fmla="*/ 0 w 1172"/>
                  <a:gd name="T5" fmla="*/ 485 h 722"/>
                  <a:gd name="T6" fmla="*/ 404 w 1172"/>
                  <a:gd name="T7" fmla="*/ 722 h 722"/>
                  <a:gd name="T8" fmla="*/ 1172 w 1172"/>
                  <a:gd name="T9" fmla="*/ 281 h 722"/>
                  <a:gd name="T10" fmla="*/ 1172 w 1172"/>
                  <a:gd name="T11" fmla="*/ 236 h 722"/>
                  <a:gd name="T12" fmla="*/ 764 w 1172"/>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2" h="722">
                    <a:moveTo>
                      <a:pt x="764" y="0"/>
                    </a:moveTo>
                    <a:lnTo>
                      <a:pt x="0" y="445"/>
                    </a:lnTo>
                    <a:lnTo>
                      <a:pt x="0" y="485"/>
                    </a:lnTo>
                    <a:lnTo>
                      <a:pt x="404" y="722"/>
                    </a:lnTo>
                    <a:lnTo>
                      <a:pt x="1172" y="281"/>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2"/>
              <p:cNvSpPr>
                <a:spLocks/>
              </p:cNvSpPr>
              <p:nvPr/>
            </p:nvSpPr>
            <p:spPr bwMode="auto">
              <a:xfrm>
                <a:off x="2206" y="2310"/>
                <a:ext cx="391" cy="162"/>
              </a:xfrm>
              <a:custGeom>
                <a:avLst/>
                <a:gdLst>
                  <a:gd name="T0" fmla="*/ 406 w 1172"/>
                  <a:gd name="T1" fmla="*/ 444 h 486"/>
                  <a:gd name="T2" fmla="*/ 0 w 1172"/>
                  <a:gd name="T3" fmla="*/ 209 h 486"/>
                  <a:gd name="T4" fmla="*/ 0 w 1172"/>
                  <a:gd name="T5" fmla="*/ 249 h 486"/>
                  <a:gd name="T6" fmla="*/ 404 w 1172"/>
                  <a:gd name="T7" fmla="*/ 486 h 486"/>
                  <a:gd name="T8" fmla="*/ 1172 w 1172"/>
                  <a:gd name="T9" fmla="*/ 45 h 486"/>
                  <a:gd name="T10" fmla="*/ 1172 w 1172"/>
                  <a:gd name="T11" fmla="*/ 0 h 486"/>
                  <a:gd name="T12" fmla="*/ 406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4"/>
                    </a:moveTo>
                    <a:lnTo>
                      <a:pt x="0" y="209"/>
                    </a:lnTo>
                    <a:lnTo>
                      <a:pt x="0" y="249"/>
                    </a:lnTo>
                    <a:lnTo>
                      <a:pt x="404" y="486"/>
                    </a:lnTo>
                    <a:lnTo>
                      <a:pt x="1172" y="45"/>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3"/>
              <p:cNvSpPr>
                <a:spLocks/>
              </p:cNvSpPr>
              <p:nvPr/>
            </p:nvSpPr>
            <p:spPr bwMode="auto">
              <a:xfrm>
                <a:off x="2492" y="2067"/>
                <a:ext cx="391" cy="240"/>
              </a:xfrm>
              <a:custGeom>
                <a:avLst/>
                <a:gdLst>
                  <a:gd name="T0" fmla="*/ 765 w 1172"/>
                  <a:gd name="T1" fmla="*/ 0 h 720"/>
                  <a:gd name="T2" fmla="*/ 0 w 1172"/>
                  <a:gd name="T3" fmla="*/ 444 h 720"/>
                  <a:gd name="T4" fmla="*/ 0 w 1172"/>
                  <a:gd name="T5" fmla="*/ 485 h 720"/>
                  <a:gd name="T6" fmla="*/ 405 w 1172"/>
                  <a:gd name="T7" fmla="*/ 720 h 720"/>
                  <a:gd name="T8" fmla="*/ 1172 w 1172"/>
                  <a:gd name="T9" fmla="*/ 279 h 720"/>
                  <a:gd name="T10" fmla="*/ 1172 w 1172"/>
                  <a:gd name="T11" fmla="*/ 236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5"/>
                    </a:lnTo>
                    <a:lnTo>
                      <a:pt x="405" y="720"/>
                    </a:lnTo>
                    <a:lnTo>
                      <a:pt x="1172" y="279"/>
                    </a:lnTo>
                    <a:lnTo>
                      <a:pt x="1172" y="236"/>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4"/>
              <p:cNvSpPr>
                <a:spLocks/>
              </p:cNvSpPr>
              <p:nvPr/>
            </p:nvSpPr>
            <p:spPr bwMode="auto">
              <a:xfrm>
                <a:off x="2492" y="2146"/>
                <a:ext cx="391" cy="161"/>
              </a:xfrm>
              <a:custGeom>
                <a:avLst/>
                <a:gdLst>
                  <a:gd name="T0" fmla="*/ 406 w 1172"/>
                  <a:gd name="T1" fmla="*/ 444 h 484"/>
                  <a:gd name="T2" fmla="*/ 0 w 1172"/>
                  <a:gd name="T3" fmla="*/ 208 h 484"/>
                  <a:gd name="T4" fmla="*/ 0 w 1172"/>
                  <a:gd name="T5" fmla="*/ 249 h 484"/>
                  <a:gd name="T6" fmla="*/ 405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8"/>
                    </a:lnTo>
                    <a:lnTo>
                      <a:pt x="0" y="249"/>
                    </a:lnTo>
                    <a:lnTo>
                      <a:pt x="405"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5"/>
              <p:cNvSpPr>
                <a:spLocks/>
              </p:cNvSpPr>
              <p:nvPr/>
            </p:nvSpPr>
            <p:spPr bwMode="auto">
              <a:xfrm>
                <a:off x="2759" y="2106"/>
                <a:ext cx="390" cy="240"/>
              </a:xfrm>
              <a:custGeom>
                <a:avLst/>
                <a:gdLst>
                  <a:gd name="T0" fmla="*/ 765 w 1172"/>
                  <a:gd name="T1" fmla="*/ 0 h 720"/>
                  <a:gd name="T2" fmla="*/ 0 w 1172"/>
                  <a:gd name="T3" fmla="*/ 443 h 720"/>
                  <a:gd name="T4" fmla="*/ 0 w 1172"/>
                  <a:gd name="T5" fmla="*/ 484 h 720"/>
                  <a:gd name="T6" fmla="*/ 405 w 1172"/>
                  <a:gd name="T7" fmla="*/ 720 h 720"/>
                  <a:gd name="T8" fmla="*/ 1172 w 1172"/>
                  <a:gd name="T9" fmla="*/ 279 h 720"/>
                  <a:gd name="T10" fmla="*/ 1172 w 1172"/>
                  <a:gd name="T11" fmla="*/ 234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3"/>
                    </a:lnTo>
                    <a:lnTo>
                      <a:pt x="0" y="484"/>
                    </a:lnTo>
                    <a:lnTo>
                      <a:pt x="405" y="720"/>
                    </a:lnTo>
                    <a:lnTo>
                      <a:pt x="1172" y="279"/>
                    </a:lnTo>
                    <a:lnTo>
                      <a:pt x="1172" y="234"/>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16"/>
              <p:cNvSpPr>
                <a:spLocks/>
              </p:cNvSpPr>
              <p:nvPr/>
            </p:nvSpPr>
            <p:spPr bwMode="auto">
              <a:xfrm>
                <a:off x="2759" y="2184"/>
                <a:ext cx="390" cy="162"/>
              </a:xfrm>
              <a:custGeom>
                <a:avLst/>
                <a:gdLst>
                  <a:gd name="T0" fmla="*/ 406 w 1172"/>
                  <a:gd name="T1" fmla="*/ 445 h 486"/>
                  <a:gd name="T2" fmla="*/ 0 w 1172"/>
                  <a:gd name="T3" fmla="*/ 209 h 486"/>
                  <a:gd name="T4" fmla="*/ 0 w 1172"/>
                  <a:gd name="T5" fmla="*/ 250 h 486"/>
                  <a:gd name="T6" fmla="*/ 405 w 1172"/>
                  <a:gd name="T7" fmla="*/ 486 h 486"/>
                  <a:gd name="T8" fmla="*/ 1172 w 1172"/>
                  <a:gd name="T9" fmla="*/ 45 h 486"/>
                  <a:gd name="T10" fmla="*/ 1172 w 1172"/>
                  <a:gd name="T11" fmla="*/ 0 h 486"/>
                  <a:gd name="T12" fmla="*/ 406 w 1172"/>
                  <a:gd name="T13" fmla="*/ 445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5"/>
                    </a:moveTo>
                    <a:lnTo>
                      <a:pt x="0" y="209"/>
                    </a:lnTo>
                    <a:lnTo>
                      <a:pt x="0" y="250"/>
                    </a:lnTo>
                    <a:lnTo>
                      <a:pt x="405" y="486"/>
                    </a:lnTo>
                    <a:lnTo>
                      <a:pt x="1172" y="45"/>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Freeform 17"/>
              <p:cNvSpPr>
                <a:spLocks/>
              </p:cNvSpPr>
              <p:nvPr/>
            </p:nvSpPr>
            <p:spPr bwMode="auto">
              <a:xfrm>
                <a:off x="2961" y="2180"/>
                <a:ext cx="391" cy="240"/>
              </a:xfrm>
              <a:custGeom>
                <a:avLst/>
                <a:gdLst>
                  <a:gd name="T0" fmla="*/ 764 w 1172"/>
                  <a:gd name="T1" fmla="*/ 0 h 720"/>
                  <a:gd name="T2" fmla="*/ 0 w 1172"/>
                  <a:gd name="T3" fmla="*/ 444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4"/>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6" name="Freeform 18"/>
              <p:cNvSpPr>
                <a:spLocks/>
              </p:cNvSpPr>
              <p:nvPr/>
            </p:nvSpPr>
            <p:spPr bwMode="auto">
              <a:xfrm>
                <a:off x="2961" y="2259"/>
                <a:ext cx="391" cy="161"/>
              </a:xfrm>
              <a:custGeom>
                <a:avLst/>
                <a:gdLst>
                  <a:gd name="T0" fmla="*/ 406 w 1172"/>
                  <a:gd name="T1" fmla="*/ 444 h 484"/>
                  <a:gd name="T2" fmla="*/ 0 w 1172"/>
                  <a:gd name="T3" fmla="*/ 208 h 484"/>
                  <a:gd name="T4" fmla="*/ 0 w 1172"/>
                  <a:gd name="T5" fmla="*/ 249 h 484"/>
                  <a:gd name="T6" fmla="*/ 404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8"/>
                    </a:lnTo>
                    <a:lnTo>
                      <a:pt x="0" y="249"/>
                    </a:lnTo>
                    <a:lnTo>
                      <a:pt x="404"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7" name="Freeform 19"/>
              <p:cNvSpPr>
                <a:spLocks/>
              </p:cNvSpPr>
              <p:nvPr/>
            </p:nvSpPr>
            <p:spPr bwMode="auto">
              <a:xfrm>
                <a:off x="3246" y="2016"/>
                <a:ext cx="391" cy="240"/>
              </a:xfrm>
              <a:custGeom>
                <a:avLst/>
                <a:gdLst>
                  <a:gd name="T0" fmla="*/ 765 w 1172"/>
                  <a:gd name="T1" fmla="*/ 0 h 720"/>
                  <a:gd name="T2" fmla="*/ 0 w 1172"/>
                  <a:gd name="T3" fmla="*/ 444 h 720"/>
                  <a:gd name="T4" fmla="*/ 0 w 1172"/>
                  <a:gd name="T5" fmla="*/ 486 h 720"/>
                  <a:gd name="T6" fmla="*/ 405 w 1172"/>
                  <a:gd name="T7" fmla="*/ 720 h 720"/>
                  <a:gd name="T8" fmla="*/ 1172 w 1172"/>
                  <a:gd name="T9" fmla="*/ 280 h 720"/>
                  <a:gd name="T10" fmla="*/ 1172 w 1172"/>
                  <a:gd name="T11" fmla="*/ 237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6"/>
                    </a:lnTo>
                    <a:lnTo>
                      <a:pt x="405" y="720"/>
                    </a:lnTo>
                    <a:lnTo>
                      <a:pt x="1172" y="280"/>
                    </a:lnTo>
                    <a:lnTo>
                      <a:pt x="1172" y="237"/>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0"/>
              <p:cNvSpPr>
                <a:spLocks/>
              </p:cNvSpPr>
              <p:nvPr/>
            </p:nvSpPr>
            <p:spPr bwMode="auto">
              <a:xfrm>
                <a:off x="3246" y="2095"/>
                <a:ext cx="391" cy="161"/>
              </a:xfrm>
              <a:custGeom>
                <a:avLst/>
                <a:gdLst>
                  <a:gd name="T0" fmla="*/ 406 w 1172"/>
                  <a:gd name="T1" fmla="*/ 443 h 483"/>
                  <a:gd name="T2" fmla="*/ 0 w 1172"/>
                  <a:gd name="T3" fmla="*/ 207 h 483"/>
                  <a:gd name="T4" fmla="*/ 0 w 1172"/>
                  <a:gd name="T5" fmla="*/ 249 h 483"/>
                  <a:gd name="T6" fmla="*/ 405 w 1172"/>
                  <a:gd name="T7" fmla="*/ 483 h 483"/>
                  <a:gd name="T8" fmla="*/ 1172 w 1172"/>
                  <a:gd name="T9" fmla="*/ 43 h 483"/>
                  <a:gd name="T10" fmla="*/ 1172 w 1172"/>
                  <a:gd name="T11" fmla="*/ 0 h 483"/>
                  <a:gd name="T12" fmla="*/ 406 w 1172"/>
                  <a:gd name="T13" fmla="*/ 443 h 483"/>
                </a:gdLst>
                <a:ahLst/>
                <a:cxnLst>
                  <a:cxn ang="0">
                    <a:pos x="T0" y="T1"/>
                  </a:cxn>
                  <a:cxn ang="0">
                    <a:pos x="T2" y="T3"/>
                  </a:cxn>
                  <a:cxn ang="0">
                    <a:pos x="T4" y="T5"/>
                  </a:cxn>
                  <a:cxn ang="0">
                    <a:pos x="T6" y="T7"/>
                  </a:cxn>
                  <a:cxn ang="0">
                    <a:pos x="T8" y="T9"/>
                  </a:cxn>
                  <a:cxn ang="0">
                    <a:pos x="T10" y="T11"/>
                  </a:cxn>
                  <a:cxn ang="0">
                    <a:pos x="T12" y="T13"/>
                  </a:cxn>
                </a:cxnLst>
                <a:rect l="0" t="0" r="r" b="b"/>
                <a:pathLst>
                  <a:path w="1172" h="483">
                    <a:moveTo>
                      <a:pt x="406" y="443"/>
                    </a:moveTo>
                    <a:lnTo>
                      <a:pt x="0" y="207"/>
                    </a:lnTo>
                    <a:lnTo>
                      <a:pt x="0" y="249"/>
                    </a:lnTo>
                    <a:lnTo>
                      <a:pt x="405" y="483"/>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1"/>
              <p:cNvSpPr>
                <a:spLocks/>
              </p:cNvSpPr>
              <p:nvPr/>
            </p:nvSpPr>
            <p:spPr bwMode="auto">
              <a:xfrm>
                <a:off x="3537" y="1849"/>
                <a:ext cx="391" cy="241"/>
              </a:xfrm>
              <a:custGeom>
                <a:avLst/>
                <a:gdLst>
                  <a:gd name="T0" fmla="*/ 766 w 1173"/>
                  <a:gd name="T1" fmla="*/ 0 h 722"/>
                  <a:gd name="T2" fmla="*/ 0 w 1173"/>
                  <a:gd name="T3" fmla="*/ 445 h 722"/>
                  <a:gd name="T4" fmla="*/ 0 w 1173"/>
                  <a:gd name="T5" fmla="*/ 486 h 722"/>
                  <a:gd name="T6" fmla="*/ 404 w 1173"/>
                  <a:gd name="T7" fmla="*/ 722 h 722"/>
                  <a:gd name="T8" fmla="*/ 1173 w 1173"/>
                  <a:gd name="T9" fmla="*/ 281 h 722"/>
                  <a:gd name="T10" fmla="*/ 1173 w 1173"/>
                  <a:gd name="T11" fmla="*/ 236 h 722"/>
                  <a:gd name="T12" fmla="*/ 766 w 1173"/>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3" h="722">
                    <a:moveTo>
                      <a:pt x="766" y="0"/>
                    </a:moveTo>
                    <a:lnTo>
                      <a:pt x="0" y="445"/>
                    </a:lnTo>
                    <a:lnTo>
                      <a:pt x="0" y="486"/>
                    </a:lnTo>
                    <a:lnTo>
                      <a:pt x="404" y="722"/>
                    </a:lnTo>
                    <a:lnTo>
                      <a:pt x="1173" y="281"/>
                    </a:lnTo>
                    <a:lnTo>
                      <a:pt x="1173" y="236"/>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0" name="Freeform 22"/>
              <p:cNvSpPr>
                <a:spLocks/>
              </p:cNvSpPr>
              <p:nvPr/>
            </p:nvSpPr>
            <p:spPr bwMode="auto">
              <a:xfrm>
                <a:off x="3537" y="1928"/>
                <a:ext cx="391" cy="162"/>
              </a:xfrm>
              <a:custGeom>
                <a:avLst/>
                <a:gdLst>
                  <a:gd name="T0" fmla="*/ 407 w 1173"/>
                  <a:gd name="T1" fmla="*/ 444 h 486"/>
                  <a:gd name="T2" fmla="*/ 0 w 1173"/>
                  <a:gd name="T3" fmla="*/ 209 h 486"/>
                  <a:gd name="T4" fmla="*/ 0 w 1173"/>
                  <a:gd name="T5" fmla="*/ 250 h 486"/>
                  <a:gd name="T6" fmla="*/ 404 w 1173"/>
                  <a:gd name="T7" fmla="*/ 486 h 486"/>
                  <a:gd name="T8" fmla="*/ 1173 w 1173"/>
                  <a:gd name="T9" fmla="*/ 45 h 486"/>
                  <a:gd name="T10" fmla="*/ 1173 w 1173"/>
                  <a:gd name="T11" fmla="*/ 0 h 486"/>
                  <a:gd name="T12" fmla="*/ 407 w 1173"/>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3" h="486">
                    <a:moveTo>
                      <a:pt x="407" y="444"/>
                    </a:moveTo>
                    <a:lnTo>
                      <a:pt x="0" y="209"/>
                    </a:lnTo>
                    <a:lnTo>
                      <a:pt x="0" y="250"/>
                    </a:lnTo>
                    <a:lnTo>
                      <a:pt x="404" y="486"/>
                    </a:lnTo>
                    <a:lnTo>
                      <a:pt x="1173" y="45"/>
                    </a:lnTo>
                    <a:lnTo>
                      <a:pt x="1173" y="0"/>
                    </a:lnTo>
                    <a:lnTo>
                      <a:pt x="407"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1" name="Freeform 23"/>
              <p:cNvSpPr>
                <a:spLocks/>
              </p:cNvSpPr>
              <p:nvPr/>
            </p:nvSpPr>
            <p:spPr bwMode="auto">
              <a:xfrm>
                <a:off x="3045" y="1940"/>
                <a:ext cx="391" cy="240"/>
              </a:xfrm>
              <a:custGeom>
                <a:avLst/>
                <a:gdLst>
                  <a:gd name="T0" fmla="*/ 764 w 1172"/>
                  <a:gd name="T1" fmla="*/ 0 h 720"/>
                  <a:gd name="T2" fmla="*/ 0 w 1172"/>
                  <a:gd name="T3" fmla="*/ 443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2" name="Freeform 24"/>
              <p:cNvSpPr>
                <a:spLocks/>
              </p:cNvSpPr>
              <p:nvPr/>
            </p:nvSpPr>
            <p:spPr bwMode="auto">
              <a:xfrm>
                <a:off x="3045" y="2019"/>
                <a:ext cx="391" cy="161"/>
              </a:xfrm>
              <a:custGeom>
                <a:avLst/>
                <a:gdLst>
                  <a:gd name="T0" fmla="*/ 406 w 1172"/>
                  <a:gd name="T1" fmla="*/ 444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7"/>
                    </a:lnTo>
                    <a:lnTo>
                      <a:pt x="0" y="249"/>
                    </a:lnTo>
                    <a:lnTo>
                      <a:pt x="404"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3" name="Freeform 25"/>
              <p:cNvSpPr>
                <a:spLocks/>
              </p:cNvSpPr>
              <p:nvPr/>
            </p:nvSpPr>
            <p:spPr bwMode="auto">
              <a:xfrm>
                <a:off x="3334" y="1773"/>
                <a:ext cx="390" cy="240"/>
              </a:xfrm>
              <a:custGeom>
                <a:avLst/>
                <a:gdLst>
                  <a:gd name="T0" fmla="*/ 765 w 1172"/>
                  <a:gd name="T1" fmla="*/ 0 h 720"/>
                  <a:gd name="T2" fmla="*/ 0 w 1172"/>
                  <a:gd name="T3" fmla="*/ 444 h 720"/>
                  <a:gd name="T4" fmla="*/ 0 w 1172"/>
                  <a:gd name="T5" fmla="*/ 484 h 720"/>
                  <a:gd name="T6" fmla="*/ 405 w 1172"/>
                  <a:gd name="T7" fmla="*/ 720 h 720"/>
                  <a:gd name="T8" fmla="*/ 1172 w 1172"/>
                  <a:gd name="T9" fmla="*/ 280 h 720"/>
                  <a:gd name="T10" fmla="*/ 1172 w 1172"/>
                  <a:gd name="T11" fmla="*/ 235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4"/>
                    </a:lnTo>
                    <a:lnTo>
                      <a:pt x="405" y="720"/>
                    </a:lnTo>
                    <a:lnTo>
                      <a:pt x="1172" y="280"/>
                    </a:lnTo>
                    <a:lnTo>
                      <a:pt x="1172" y="235"/>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4" name="Freeform 26"/>
              <p:cNvSpPr>
                <a:spLocks/>
              </p:cNvSpPr>
              <p:nvPr/>
            </p:nvSpPr>
            <p:spPr bwMode="auto">
              <a:xfrm>
                <a:off x="3334" y="1851"/>
                <a:ext cx="390" cy="162"/>
              </a:xfrm>
              <a:custGeom>
                <a:avLst/>
                <a:gdLst>
                  <a:gd name="T0" fmla="*/ 406 w 1172"/>
                  <a:gd name="T1" fmla="*/ 445 h 485"/>
                  <a:gd name="T2" fmla="*/ 0 w 1172"/>
                  <a:gd name="T3" fmla="*/ 209 h 485"/>
                  <a:gd name="T4" fmla="*/ 0 w 1172"/>
                  <a:gd name="T5" fmla="*/ 249 h 485"/>
                  <a:gd name="T6" fmla="*/ 405 w 1172"/>
                  <a:gd name="T7" fmla="*/ 485 h 485"/>
                  <a:gd name="T8" fmla="*/ 1172 w 1172"/>
                  <a:gd name="T9" fmla="*/ 45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5" y="485"/>
                    </a:lnTo>
                    <a:lnTo>
                      <a:pt x="1172" y="45"/>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5" name="Freeform 27"/>
              <p:cNvSpPr>
                <a:spLocks/>
              </p:cNvSpPr>
              <p:nvPr/>
            </p:nvSpPr>
            <p:spPr bwMode="auto">
              <a:xfrm>
                <a:off x="3623" y="1609"/>
                <a:ext cx="391" cy="240"/>
              </a:xfrm>
              <a:custGeom>
                <a:avLst/>
                <a:gdLst>
                  <a:gd name="T0" fmla="*/ 764 w 1173"/>
                  <a:gd name="T1" fmla="*/ 0 h 721"/>
                  <a:gd name="T2" fmla="*/ 0 w 1173"/>
                  <a:gd name="T3" fmla="*/ 445 h 721"/>
                  <a:gd name="T4" fmla="*/ 0 w 1173"/>
                  <a:gd name="T5" fmla="*/ 485 h 721"/>
                  <a:gd name="T6" fmla="*/ 404 w 1173"/>
                  <a:gd name="T7" fmla="*/ 721 h 721"/>
                  <a:gd name="T8" fmla="*/ 1173 w 1173"/>
                  <a:gd name="T9" fmla="*/ 280 h 721"/>
                  <a:gd name="T10" fmla="*/ 1173 w 1173"/>
                  <a:gd name="T11" fmla="*/ 236 h 721"/>
                  <a:gd name="T12" fmla="*/ 764 w 1173"/>
                  <a:gd name="T13" fmla="*/ 0 h 721"/>
                </a:gdLst>
                <a:ahLst/>
                <a:cxnLst>
                  <a:cxn ang="0">
                    <a:pos x="T0" y="T1"/>
                  </a:cxn>
                  <a:cxn ang="0">
                    <a:pos x="T2" y="T3"/>
                  </a:cxn>
                  <a:cxn ang="0">
                    <a:pos x="T4" y="T5"/>
                  </a:cxn>
                  <a:cxn ang="0">
                    <a:pos x="T6" y="T7"/>
                  </a:cxn>
                  <a:cxn ang="0">
                    <a:pos x="T8" y="T9"/>
                  </a:cxn>
                  <a:cxn ang="0">
                    <a:pos x="T10" y="T11"/>
                  </a:cxn>
                  <a:cxn ang="0">
                    <a:pos x="T12" y="T13"/>
                  </a:cxn>
                </a:cxnLst>
                <a:rect l="0" t="0" r="r" b="b"/>
                <a:pathLst>
                  <a:path w="1173" h="721">
                    <a:moveTo>
                      <a:pt x="764" y="0"/>
                    </a:moveTo>
                    <a:lnTo>
                      <a:pt x="0" y="445"/>
                    </a:lnTo>
                    <a:lnTo>
                      <a:pt x="0" y="485"/>
                    </a:lnTo>
                    <a:lnTo>
                      <a:pt x="404" y="721"/>
                    </a:lnTo>
                    <a:lnTo>
                      <a:pt x="1173" y="280"/>
                    </a:lnTo>
                    <a:lnTo>
                      <a:pt x="1173"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6" name="Freeform 28"/>
              <p:cNvSpPr>
                <a:spLocks/>
              </p:cNvSpPr>
              <p:nvPr/>
            </p:nvSpPr>
            <p:spPr bwMode="auto">
              <a:xfrm>
                <a:off x="3623" y="1687"/>
                <a:ext cx="391" cy="162"/>
              </a:xfrm>
              <a:custGeom>
                <a:avLst/>
                <a:gdLst>
                  <a:gd name="T0" fmla="*/ 407 w 1173"/>
                  <a:gd name="T1" fmla="*/ 443 h 485"/>
                  <a:gd name="T2" fmla="*/ 0 w 1173"/>
                  <a:gd name="T3" fmla="*/ 209 h 485"/>
                  <a:gd name="T4" fmla="*/ 0 w 1173"/>
                  <a:gd name="T5" fmla="*/ 249 h 485"/>
                  <a:gd name="T6" fmla="*/ 404 w 1173"/>
                  <a:gd name="T7" fmla="*/ 485 h 485"/>
                  <a:gd name="T8" fmla="*/ 1173 w 1173"/>
                  <a:gd name="T9" fmla="*/ 44 h 485"/>
                  <a:gd name="T10" fmla="*/ 1173 w 1173"/>
                  <a:gd name="T11" fmla="*/ 0 h 485"/>
                  <a:gd name="T12" fmla="*/ 407 w 1173"/>
                  <a:gd name="T13" fmla="*/ 443 h 485"/>
                </a:gdLst>
                <a:ahLst/>
                <a:cxnLst>
                  <a:cxn ang="0">
                    <a:pos x="T0" y="T1"/>
                  </a:cxn>
                  <a:cxn ang="0">
                    <a:pos x="T2" y="T3"/>
                  </a:cxn>
                  <a:cxn ang="0">
                    <a:pos x="T4" y="T5"/>
                  </a:cxn>
                  <a:cxn ang="0">
                    <a:pos x="T6" y="T7"/>
                  </a:cxn>
                  <a:cxn ang="0">
                    <a:pos x="T8" y="T9"/>
                  </a:cxn>
                  <a:cxn ang="0">
                    <a:pos x="T10" y="T11"/>
                  </a:cxn>
                  <a:cxn ang="0">
                    <a:pos x="T12" y="T13"/>
                  </a:cxn>
                </a:cxnLst>
                <a:rect l="0" t="0" r="r" b="b"/>
                <a:pathLst>
                  <a:path w="1173" h="485">
                    <a:moveTo>
                      <a:pt x="407" y="443"/>
                    </a:moveTo>
                    <a:lnTo>
                      <a:pt x="0" y="209"/>
                    </a:lnTo>
                    <a:lnTo>
                      <a:pt x="0" y="249"/>
                    </a:lnTo>
                    <a:lnTo>
                      <a:pt x="404" y="485"/>
                    </a:lnTo>
                    <a:lnTo>
                      <a:pt x="1173" y="44"/>
                    </a:lnTo>
                    <a:lnTo>
                      <a:pt x="1173" y="0"/>
                    </a:lnTo>
                    <a:lnTo>
                      <a:pt x="407"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7" name="Freeform 29"/>
              <p:cNvSpPr>
                <a:spLocks/>
              </p:cNvSpPr>
              <p:nvPr/>
            </p:nvSpPr>
            <p:spPr bwMode="auto">
              <a:xfrm>
                <a:off x="2778" y="1903"/>
                <a:ext cx="391" cy="240"/>
              </a:xfrm>
              <a:custGeom>
                <a:avLst/>
                <a:gdLst>
                  <a:gd name="T0" fmla="*/ 764 w 1172"/>
                  <a:gd name="T1" fmla="*/ 0 h 721"/>
                  <a:gd name="T2" fmla="*/ 0 w 1172"/>
                  <a:gd name="T3" fmla="*/ 444 h 721"/>
                  <a:gd name="T4" fmla="*/ 0 w 1172"/>
                  <a:gd name="T5" fmla="*/ 486 h 721"/>
                  <a:gd name="T6" fmla="*/ 404 w 1172"/>
                  <a:gd name="T7" fmla="*/ 721 h 721"/>
                  <a:gd name="T8" fmla="*/ 1172 w 1172"/>
                  <a:gd name="T9" fmla="*/ 280 h 721"/>
                  <a:gd name="T10" fmla="*/ 1172 w 1172"/>
                  <a:gd name="T11" fmla="*/ 237 h 721"/>
                  <a:gd name="T12" fmla="*/ 764 w 1172"/>
                  <a:gd name="T13" fmla="*/ 0 h 721"/>
                </a:gdLst>
                <a:ahLst/>
                <a:cxnLst>
                  <a:cxn ang="0">
                    <a:pos x="T0" y="T1"/>
                  </a:cxn>
                  <a:cxn ang="0">
                    <a:pos x="T2" y="T3"/>
                  </a:cxn>
                  <a:cxn ang="0">
                    <a:pos x="T4" y="T5"/>
                  </a:cxn>
                  <a:cxn ang="0">
                    <a:pos x="T6" y="T7"/>
                  </a:cxn>
                  <a:cxn ang="0">
                    <a:pos x="T8" y="T9"/>
                  </a:cxn>
                  <a:cxn ang="0">
                    <a:pos x="T10" y="T11"/>
                  </a:cxn>
                  <a:cxn ang="0">
                    <a:pos x="T12" y="T13"/>
                  </a:cxn>
                </a:cxnLst>
                <a:rect l="0" t="0" r="r" b="b"/>
                <a:pathLst>
                  <a:path w="1172" h="721">
                    <a:moveTo>
                      <a:pt x="764" y="0"/>
                    </a:moveTo>
                    <a:lnTo>
                      <a:pt x="0" y="444"/>
                    </a:lnTo>
                    <a:lnTo>
                      <a:pt x="0" y="486"/>
                    </a:lnTo>
                    <a:lnTo>
                      <a:pt x="404" y="721"/>
                    </a:lnTo>
                    <a:lnTo>
                      <a:pt x="1172" y="280"/>
                    </a:lnTo>
                    <a:lnTo>
                      <a:pt x="1172" y="237"/>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8" name="Freeform 30"/>
              <p:cNvSpPr>
                <a:spLocks/>
              </p:cNvSpPr>
              <p:nvPr/>
            </p:nvSpPr>
            <p:spPr bwMode="auto">
              <a:xfrm>
                <a:off x="2778" y="1982"/>
                <a:ext cx="391" cy="161"/>
              </a:xfrm>
              <a:custGeom>
                <a:avLst/>
                <a:gdLst>
                  <a:gd name="T0" fmla="*/ 406 w 1172"/>
                  <a:gd name="T1" fmla="*/ 443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3"/>
                    </a:moveTo>
                    <a:lnTo>
                      <a:pt x="0" y="207"/>
                    </a:lnTo>
                    <a:lnTo>
                      <a:pt x="0" y="249"/>
                    </a:lnTo>
                    <a:lnTo>
                      <a:pt x="404" y="484"/>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9" name="Freeform 31"/>
              <p:cNvSpPr>
                <a:spLocks/>
              </p:cNvSpPr>
              <p:nvPr/>
            </p:nvSpPr>
            <p:spPr bwMode="auto">
              <a:xfrm>
                <a:off x="3065" y="1736"/>
                <a:ext cx="391" cy="240"/>
              </a:xfrm>
              <a:custGeom>
                <a:avLst/>
                <a:gdLst>
                  <a:gd name="T0" fmla="*/ 765 w 1172"/>
                  <a:gd name="T1" fmla="*/ 0 h 722"/>
                  <a:gd name="T2" fmla="*/ 0 w 1172"/>
                  <a:gd name="T3" fmla="*/ 445 h 722"/>
                  <a:gd name="T4" fmla="*/ 0 w 1172"/>
                  <a:gd name="T5" fmla="*/ 486 h 722"/>
                  <a:gd name="T6" fmla="*/ 405 w 1172"/>
                  <a:gd name="T7" fmla="*/ 722 h 722"/>
                  <a:gd name="T8" fmla="*/ 1172 w 1172"/>
                  <a:gd name="T9" fmla="*/ 281 h 722"/>
                  <a:gd name="T10" fmla="*/ 1172 w 1172"/>
                  <a:gd name="T11" fmla="*/ 236 h 722"/>
                  <a:gd name="T12" fmla="*/ 765 w 1172"/>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2" h="722">
                    <a:moveTo>
                      <a:pt x="765" y="0"/>
                    </a:moveTo>
                    <a:lnTo>
                      <a:pt x="0" y="445"/>
                    </a:lnTo>
                    <a:lnTo>
                      <a:pt x="0" y="486"/>
                    </a:lnTo>
                    <a:lnTo>
                      <a:pt x="405" y="722"/>
                    </a:lnTo>
                    <a:lnTo>
                      <a:pt x="1172" y="281"/>
                    </a:lnTo>
                    <a:lnTo>
                      <a:pt x="1172" y="236"/>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0" name="Freeform 32"/>
              <p:cNvSpPr>
                <a:spLocks/>
              </p:cNvSpPr>
              <p:nvPr/>
            </p:nvSpPr>
            <p:spPr bwMode="auto">
              <a:xfrm>
                <a:off x="3065" y="1814"/>
                <a:ext cx="391" cy="162"/>
              </a:xfrm>
              <a:custGeom>
                <a:avLst/>
                <a:gdLst>
                  <a:gd name="T0" fmla="*/ 406 w 1172"/>
                  <a:gd name="T1" fmla="*/ 444 h 486"/>
                  <a:gd name="T2" fmla="*/ 0 w 1172"/>
                  <a:gd name="T3" fmla="*/ 209 h 486"/>
                  <a:gd name="T4" fmla="*/ 0 w 1172"/>
                  <a:gd name="T5" fmla="*/ 250 h 486"/>
                  <a:gd name="T6" fmla="*/ 405 w 1172"/>
                  <a:gd name="T7" fmla="*/ 486 h 486"/>
                  <a:gd name="T8" fmla="*/ 1172 w 1172"/>
                  <a:gd name="T9" fmla="*/ 45 h 486"/>
                  <a:gd name="T10" fmla="*/ 1172 w 1172"/>
                  <a:gd name="T11" fmla="*/ 0 h 486"/>
                  <a:gd name="T12" fmla="*/ 406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4"/>
                    </a:moveTo>
                    <a:lnTo>
                      <a:pt x="0" y="209"/>
                    </a:lnTo>
                    <a:lnTo>
                      <a:pt x="0" y="250"/>
                    </a:lnTo>
                    <a:lnTo>
                      <a:pt x="405" y="486"/>
                    </a:lnTo>
                    <a:lnTo>
                      <a:pt x="1172" y="45"/>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1" name="Freeform 33"/>
              <p:cNvSpPr>
                <a:spLocks/>
              </p:cNvSpPr>
              <p:nvPr/>
            </p:nvSpPr>
            <p:spPr bwMode="auto">
              <a:xfrm>
                <a:off x="3353" y="1570"/>
                <a:ext cx="391" cy="240"/>
              </a:xfrm>
              <a:custGeom>
                <a:avLst/>
                <a:gdLst>
                  <a:gd name="T0" fmla="*/ 764 w 1172"/>
                  <a:gd name="T1" fmla="*/ 0 h 720"/>
                  <a:gd name="T2" fmla="*/ 0 w 1172"/>
                  <a:gd name="T3" fmla="*/ 444 h 720"/>
                  <a:gd name="T4" fmla="*/ 0 w 1172"/>
                  <a:gd name="T5" fmla="*/ 484 h 720"/>
                  <a:gd name="T6" fmla="*/ 404 w 1172"/>
                  <a:gd name="T7" fmla="*/ 720 h 720"/>
                  <a:gd name="T8" fmla="*/ 1172 w 1172"/>
                  <a:gd name="T9" fmla="*/ 279 h 720"/>
                  <a:gd name="T10" fmla="*/ 1172 w 1172"/>
                  <a:gd name="T11" fmla="*/ 235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4"/>
                    </a:lnTo>
                    <a:lnTo>
                      <a:pt x="0" y="484"/>
                    </a:lnTo>
                    <a:lnTo>
                      <a:pt x="404" y="720"/>
                    </a:lnTo>
                    <a:lnTo>
                      <a:pt x="1172" y="279"/>
                    </a:lnTo>
                    <a:lnTo>
                      <a:pt x="1172" y="235"/>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2" name="Freeform 34"/>
              <p:cNvSpPr>
                <a:spLocks/>
              </p:cNvSpPr>
              <p:nvPr/>
            </p:nvSpPr>
            <p:spPr bwMode="auto">
              <a:xfrm>
                <a:off x="3353" y="1648"/>
                <a:ext cx="391" cy="162"/>
              </a:xfrm>
              <a:custGeom>
                <a:avLst/>
                <a:gdLst>
                  <a:gd name="T0" fmla="*/ 406 w 1172"/>
                  <a:gd name="T1" fmla="*/ 445 h 485"/>
                  <a:gd name="T2" fmla="*/ 0 w 1172"/>
                  <a:gd name="T3" fmla="*/ 209 h 485"/>
                  <a:gd name="T4" fmla="*/ 0 w 1172"/>
                  <a:gd name="T5" fmla="*/ 249 h 485"/>
                  <a:gd name="T6" fmla="*/ 404 w 1172"/>
                  <a:gd name="T7" fmla="*/ 485 h 485"/>
                  <a:gd name="T8" fmla="*/ 1172 w 1172"/>
                  <a:gd name="T9" fmla="*/ 44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4" y="485"/>
                    </a:lnTo>
                    <a:lnTo>
                      <a:pt x="1172" y="44"/>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3" name="Freeform 35"/>
              <p:cNvSpPr>
                <a:spLocks/>
              </p:cNvSpPr>
              <p:nvPr/>
            </p:nvSpPr>
            <p:spPr bwMode="auto">
              <a:xfrm>
                <a:off x="3640" y="1405"/>
                <a:ext cx="391" cy="240"/>
              </a:xfrm>
              <a:custGeom>
                <a:avLst/>
                <a:gdLst>
                  <a:gd name="T0" fmla="*/ 764 w 1172"/>
                  <a:gd name="T1" fmla="*/ 0 h 720"/>
                  <a:gd name="T2" fmla="*/ 0 w 1172"/>
                  <a:gd name="T3" fmla="*/ 443 h 720"/>
                  <a:gd name="T4" fmla="*/ 0 w 1172"/>
                  <a:gd name="T5" fmla="*/ 483 h 720"/>
                  <a:gd name="T6" fmla="*/ 404 w 1172"/>
                  <a:gd name="T7" fmla="*/ 720 h 720"/>
                  <a:gd name="T8" fmla="*/ 1172 w 1172"/>
                  <a:gd name="T9" fmla="*/ 279 h 720"/>
                  <a:gd name="T10" fmla="*/ 1172 w 1172"/>
                  <a:gd name="T11" fmla="*/ 234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3"/>
                    </a:lnTo>
                    <a:lnTo>
                      <a:pt x="404" y="720"/>
                    </a:lnTo>
                    <a:lnTo>
                      <a:pt x="1172" y="279"/>
                    </a:lnTo>
                    <a:lnTo>
                      <a:pt x="1172" y="234"/>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4" name="Freeform 36"/>
              <p:cNvSpPr>
                <a:spLocks/>
              </p:cNvSpPr>
              <p:nvPr/>
            </p:nvSpPr>
            <p:spPr bwMode="auto">
              <a:xfrm>
                <a:off x="3640" y="1483"/>
                <a:ext cx="391" cy="162"/>
              </a:xfrm>
              <a:custGeom>
                <a:avLst/>
                <a:gdLst>
                  <a:gd name="T0" fmla="*/ 407 w 1172"/>
                  <a:gd name="T1" fmla="*/ 444 h 486"/>
                  <a:gd name="T2" fmla="*/ 0 w 1172"/>
                  <a:gd name="T3" fmla="*/ 209 h 486"/>
                  <a:gd name="T4" fmla="*/ 0 w 1172"/>
                  <a:gd name="T5" fmla="*/ 249 h 486"/>
                  <a:gd name="T6" fmla="*/ 404 w 1172"/>
                  <a:gd name="T7" fmla="*/ 486 h 486"/>
                  <a:gd name="T8" fmla="*/ 1172 w 1172"/>
                  <a:gd name="T9" fmla="*/ 45 h 486"/>
                  <a:gd name="T10" fmla="*/ 1172 w 1172"/>
                  <a:gd name="T11" fmla="*/ 0 h 486"/>
                  <a:gd name="T12" fmla="*/ 407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7" y="444"/>
                    </a:moveTo>
                    <a:lnTo>
                      <a:pt x="0" y="209"/>
                    </a:lnTo>
                    <a:lnTo>
                      <a:pt x="0" y="249"/>
                    </a:lnTo>
                    <a:lnTo>
                      <a:pt x="404" y="486"/>
                    </a:lnTo>
                    <a:lnTo>
                      <a:pt x="1172" y="45"/>
                    </a:lnTo>
                    <a:lnTo>
                      <a:pt x="1172" y="0"/>
                    </a:lnTo>
                    <a:lnTo>
                      <a:pt x="407"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5" name="Freeform 37"/>
              <p:cNvSpPr>
                <a:spLocks/>
              </p:cNvSpPr>
              <p:nvPr/>
            </p:nvSpPr>
            <p:spPr bwMode="auto">
              <a:xfrm>
                <a:off x="2371" y="2271"/>
                <a:ext cx="491" cy="298"/>
              </a:xfrm>
              <a:custGeom>
                <a:avLst/>
                <a:gdLst>
                  <a:gd name="T0" fmla="*/ 1473 w 1473"/>
                  <a:gd name="T1" fmla="*/ 236 h 893"/>
                  <a:gd name="T2" fmla="*/ 1066 w 1473"/>
                  <a:gd name="T3" fmla="*/ 0 h 893"/>
                  <a:gd name="T4" fmla="*/ 0 w 1473"/>
                  <a:gd name="T5" fmla="*/ 617 h 893"/>
                  <a:gd name="T6" fmla="*/ 0 w 1473"/>
                  <a:gd name="T7" fmla="*/ 657 h 893"/>
                  <a:gd name="T8" fmla="*/ 405 w 1473"/>
                  <a:gd name="T9" fmla="*/ 893 h 893"/>
                  <a:gd name="T10" fmla="*/ 1473 w 1473"/>
                  <a:gd name="T11" fmla="*/ 281 h 893"/>
                  <a:gd name="T12" fmla="*/ 1473 w 1473"/>
                  <a:gd name="T13" fmla="*/ 236 h 893"/>
                  <a:gd name="T14" fmla="*/ 1473 w 1473"/>
                  <a:gd name="T15" fmla="*/ 236 h 8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3" h="893">
                    <a:moveTo>
                      <a:pt x="1473" y="236"/>
                    </a:moveTo>
                    <a:lnTo>
                      <a:pt x="1066" y="0"/>
                    </a:lnTo>
                    <a:lnTo>
                      <a:pt x="0" y="617"/>
                    </a:lnTo>
                    <a:lnTo>
                      <a:pt x="0" y="657"/>
                    </a:lnTo>
                    <a:lnTo>
                      <a:pt x="405" y="893"/>
                    </a:lnTo>
                    <a:lnTo>
                      <a:pt x="1473" y="281"/>
                    </a:lnTo>
                    <a:lnTo>
                      <a:pt x="1473" y="236"/>
                    </a:lnTo>
                    <a:lnTo>
                      <a:pt x="1473" y="236"/>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6" name="Freeform 38"/>
              <p:cNvSpPr>
                <a:spLocks/>
              </p:cNvSpPr>
              <p:nvPr/>
            </p:nvSpPr>
            <p:spPr bwMode="auto">
              <a:xfrm>
                <a:off x="2371" y="2350"/>
                <a:ext cx="491" cy="219"/>
              </a:xfrm>
              <a:custGeom>
                <a:avLst/>
                <a:gdLst>
                  <a:gd name="T0" fmla="*/ 0 w 1473"/>
                  <a:gd name="T1" fmla="*/ 381 h 657"/>
                  <a:gd name="T2" fmla="*/ 0 w 1473"/>
                  <a:gd name="T3" fmla="*/ 421 h 657"/>
                  <a:gd name="T4" fmla="*/ 405 w 1473"/>
                  <a:gd name="T5" fmla="*/ 657 h 657"/>
                  <a:gd name="T6" fmla="*/ 1473 w 1473"/>
                  <a:gd name="T7" fmla="*/ 45 h 657"/>
                  <a:gd name="T8" fmla="*/ 1473 w 1473"/>
                  <a:gd name="T9" fmla="*/ 0 h 657"/>
                  <a:gd name="T10" fmla="*/ 406 w 1473"/>
                  <a:gd name="T11" fmla="*/ 617 h 657"/>
                  <a:gd name="T12" fmla="*/ 0 w 1473"/>
                  <a:gd name="T13" fmla="*/ 381 h 657"/>
                </a:gdLst>
                <a:ahLst/>
                <a:cxnLst>
                  <a:cxn ang="0">
                    <a:pos x="T0" y="T1"/>
                  </a:cxn>
                  <a:cxn ang="0">
                    <a:pos x="T2" y="T3"/>
                  </a:cxn>
                  <a:cxn ang="0">
                    <a:pos x="T4" y="T5"/>
                  </a:cxn>
                  <a:cxn ang="0">
                    <a:pos x="T6" y="T7"/>
                  </a:cxn>
                  <a:cxn ang="0">
                    <a:pos x="T8" y="T9"/>
                  </a:cxn>
                  <a:cxn ang="0">
                    <a:pos x="T10" y="T11"/>
                  </a:cxn>
                  <a:cxn ang="0">
                    <a:pos x="T12" y="T13"/>
                  </a:cxn>
                </a:cxnLst>
                <a:rect l="0" t="0" r="r" b="b"/>
                <a:pathLst>
                  <a:path w="1473" h="657">
                    <a:moveTo>
                      <a:pt x="0" y="381"/>
                    </a:moveTo>
                    <a:lnTo>
                      <a:pt x="0" y="421"/>
                    </a:lnTo>
                    <a:lnTo>
                      <a:pt x="405" y="657"/>
                    </a:lnTo>
                    <a:lnTo>
                      <a:pt x="1473" y="45"/>
                    </a:lnTo>
                    <a:lnTo>
                      <a:pt x="1473" y="0"/>
                    </a:lnTo>
                    <a:lnTo>
                      <a:pt x="406" y="617"/>
                    </a:lnTo>
                    <a:lnTo>
                      <a:pt x="0" y="381"/>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7" name="Freeform 39"/>
              <p:cNvSpPr>
                <a:spLocks/>
              </p:cNvSpPr>
              <p:nvPr/>
            </p:nvSpPr>
            <p:spPr bwMode="auto">
              <a:xfrm>
                <a:off x="2539" y="2348"/>
                <a:ext cx="527" cy="319"/>
              </a:xfrm>
              <a:custGeom>
                <a:avLst/>
                <a:gdLst>
                  <a:gd name="T0" fmla="*/ 1579 w 1581"/>
                  <a:gd name="T1" fmla="*/ 235 h 955"/>
                  <a:gd name="T2" fmla="*/ 1173 w 1581"/>
                  <a:gd name="T3" fmla="*/ 0 h 955"/>
                  <a:gd name="T4" fmla="*/ 0 w 1581"/>
                  <a:gd name="T5" fmla="*/ 678 h 955"/>
                  <a:gd name="T6" fmla="*/ 0 w 1581"/>
                  <a:gd name="T7" fmla="*/ 719 h 955"/>
                  <a:gd name="T8" fmla="*/ 406 w 1581"/>
                  <a:gd name="T9" fmla="*/ 955 h 955"/>
                  <a:gd name="T10" fmla="*/ 1581 w 1581"/>
                  <a:gd name="T11" fmla="*/ 278 h 955"/>
                  <a:gd name="T12" fmla="*/ 1581 w 1581"/>
                  <a:gd name="T13" fmla="*/ 235 h 955"/>
                  <a:gd name="T14" fmla="*/ 1579 w 1581"/>
                  <a:gd name="T15" fmla="*/ 23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1" h="955">
                    <a:moveTo>
                      <a:pt x="1579" y="235"/>
                    </a:moveTo>
                    <a:lnTo>
                      <a:pt x="1173" y="0"/>
                    </a:lnTo>
                    <a:lnTo>
                      <a:pt x="0" y="678"/>
                    </a:lnTo>
                    <a:lnTo>
                      <a:pt x="0" y="719"/>
                    </a:lnTo>
                    <a:lnTo>
                      <a:pt x="406" y="955"/>
                    </a:lnTo>
                    <a:lnTo>
                      <a:pt x="1581" y="278"/>
                    </a:lnTo>
                    <a:lnTo>
                      <a:pt x="1581" y="235"/>
                    </a:lnTo>
                    <a:lnTo>
                      <a:pt x="1579" y="235"/>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8" name="Freeform 40"/>
              <p:cNvSpPr>
                <a:spLocks/>
              </p:cNvSpPr>
              <p:nvPr/>
            </p:nvSpPr>
            <p:spPr bwMode="auto">
              <a:xfrm>
                <a:off x="2539" y="2427"/>
                <a:ext cx="527" cy="240"/>
              </a:xfrm>
              <a:custGeom>
                <a:avLst/>
                <a:gdLst>
                  <a:gd name="T0" fmla="*/ 0 w 1581"/>
                  <a:gd name="T1" fmla="*/ 443 h 720"/>
                  <a:gd name="T2" fmla="*/ 0 w 1581"/>
                  <a:gd name="T3" fmla="*/ 484 h 720"/>
                  <a:gd name="T4" fmla="*/ 406 w 1581"/>
                  <a:gd name="T5" fmla="*/ 720 h 720"/>
                  <a:gd name="T6" fmla="*/ 1581 w 1581"/>
                  <a:gd name="T7" fmla="*/ 43 h 720"/>
                  <a:gd name="T8" fmla="*/ 1581 w 1581"/>
                  <a:gd name="T9" fmla="*/ 0 h 720"/>
                  <a:gd name="T10" fmla="*/ 407 w 1581"/>
                  <a:gd name="T11" fmla="*/ 680 h 720"/>
                  <a:gd name="T12" fmla="*/ 0 w 1581"/>
                  <a:gd name="T13" fmla="*/ 443 h 720"/>
                </a:gdLst>
                <a:ahLst/>
                <a:cxnLst>
                  <a:cxn ang="0">
                    <a:pos x="T0" y="T1"/>
                  </a:cxn>
                  <a:cxn ang="0">
                    <a:pos x="T2" y="T3"/>
                  </a:cxn>
                  <a:cxn ang="0">
                    <a:pos x="T4" y="T5"/>
                  </a:cxn>
                  <a:cxn ang="0">
                    <a:pos x="T6" y="T7"/>
                  </a:cxn>
                  <a:cxn ang="0">
                    <a:pos x="T8" y="T9"/>
                  </a:cxn>
                  <a:cxn ang="0">
                    <a:pos x="T10" y="T11"/>
                  </a:cxn>
                  <a:cxn ang="0">
                    <a:pos x="T12" y="T13"/>
                  </a:cxn>
                </a:cxnLst>
                <a:rect l="0" t="0" r="r" b="b"/>
                <a:pathLst>
                  <a:path w="1581" h="720">
                    <a:moveTo>
                      <a:pt x="0" y="443"/>
                    </a:moveTo>
                    <a:lnTo>
                      <a:pt x="0" y="484"/>
                    </a:lnTo>
                    <a:lnTo>
                      <a:pt x="406" y="720"/>
                    </a:lnTo>
                    <a:lnTo>
                      <a:pt x="1581" y="43"/>
                    </a:lnTo>
                    <a:lnTo>
                      <a:pt x="1581" y="0"/>
                    </a:lnTo>
                    <a:lnTo>
                      <a:pt x="407" y="680"/>
                    </a:lnTo>
                    <a:lnTo>
                      <a:pt x="0"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9" name="Rectangle 41"/>
              <p:cNvSpPr>
                <a:spLocks noChangeArrowheads="1"/>
              </p:cNvSpPr>
              <p:nvPr/>
            </p:nvSpPr>
            <p:spPr bwMode="auto">
              <a:xfrm>
                <a:off x="3065" y="2427"/>
                <a:ext cx="1" cy="1"/>
              </a:xfrm>
              <a:prstGeom prst="rect">
                <a:avLst/>
              </a:prstGeom>
              <a:solidFill>
                <a:srgbClr val="252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0" name="Freeform 42"/>
              <p:cNvSpPr>
                <a:spLocks/>
              </p:cNvSpPr>
              <p:nvPr/>
            </p:nvSpPr>
            <p:spPr bwMode="auto">
              <a:xfrm>
                <a:off x="2705" y="2522"/>
                <a:ext cx="392" cy="240"/>
              </a:xfrm>
              <a:custGeom>
                <a:avLst/>
                <a:gdLst>
                  <a:gd name="T0" fmla="*/ 766 w 1174"/>
                  <a:gd name="T1" fmla="*/ 0 h 720"/>
                  <a:gd name="T2" fmla="*/ 0 w 1174"/>
                  <a:gd name="T3" fmla="*/ 444 h 720"/>
                  <a:gd name="T4" fmla="*/ 0 w 1174"/>
                  <a:gd name="T5" fmla="*/ 485 h 720"/>
                  <a:gd name="T6" fmla="*/ 405 w 1174"/>
                  <a:gd name="T7" fmla="*/ 720 h 720"/>
                  <a:gd name="T8" fmla="*/ 1174 w 1174"/>
                  <a:gd name="T9" fmla="*/ 279 h 720"/>
                  <a:gd name="T10" fmla="*/ 1174 w 1174"/>
                  <a:gd name="T11" fmla="*/ 235 h 720"/>
                  <a:gd name="T12" fmla="*/ 766 w 1174"/>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4" h="720">
                    <a:moveTo>
                      <a:pt x="766" y="0"/>
                    </a:moveTo>
                    <a:lnTo>
                      <a:pt x="0" y="444"/>
                    </a:lnTo>
                    <a:lnTo>
                      <a:pt x="0" y="485"/>
                    </a:lnTo>
                    <a:lnTo>
                      <a:pt x="405" y="720"/>
                    </a:lnTo>
                    <a:lnTo>
                      <a:pt x="1174" y="279"/>
                    </a:lnTo>
                    <a:lnTo>
                      <a:pt x="1174" y="235"/>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1" name="Freeform 43"/>
              <p:cNvSpPr>
                <a:spLocks/>
              </p:cNvSpPr>
              <p:nvPr/>
            </p:nvSpPr>
            <p:spPr bwMode="auto">
              <a:xfrm>
                <a:off x="2705" y="2600"/>
                <a:ext cx="392" cy="162"/>
              </a:xfrm>
              <a:custGeom>
                <a:avLst/>
                <a:gdLst>
                  <a:gd name="T0" fmla="*/ 408 w 1174"/>
                  <a:gd name="T1" fmla="*/ 445 h 485"/>
                  <a:gd name="T2" fmla="*/ 0 w 1174"/>
                  <a:gd name="T3" fmla="*/ 209 h 485"/>
                  <a:gd name="T4" fmla="*/ 0 w 1174"/>
                  <a:gd name="T5" fmla="*/ 250 h 485"/>
                  <a:gd name="T6" fmla="*/ 405 w 1174"/>
                  <a:gd name="T7" fmla="*/ 485 h 485"/>
                  <a:gd name="T8" fmla="*/ 1174 w 1174"/>
                  <a:gd name="T9" fmla="*/ 44 h 485"/>
                  <a:gd name="T10" fmla="*/ 1174 w 1174"/>
                  <a:gd name="T11" fmla="*/ 0 h 485"/>
                  <a:gd name="T12" fmla="*/ 408 w 1174"/>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4" h="485">
                    <a:moveTo>
                      <a:pt x="408" y="445"/>
                    </a:moveTo>
                    <a:lnTo>
                      <a:pt x="0" y="209"/>
                    </a:lnTo>
                    <a:lnTo>
                      <a:pt x="0" y="250"/>
                    </a:lnTo>
                    <a:lnTo>
                      <a:pt x="405" y="485"/>
                    </a:lnTo>
                    <a:lnTo>
                      <a:pt x="1174" y="44"/>
                    </a:lnTo>
                    <a:lnTo>
                      <a:pt x="1174" y="0"/>
                    </a:lnTo>
                    <a:lnTo>
                      <a:pt x="408"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2" name="Freeform 44"/>
              <p:cNvSpPr>
                <a:spLocks/>
              </p:cNvSpPr>
              <p:nvPr/>
            </p:nvSpPr>
            <p:spPr bwMode="auto">
              <a:xfrm>
                <a:off x="2992" y="2356"/>
                <a:ext cx="391" cy="240"/>
              </a:xfrm>
              <a:custGeom>
                <a:avLst/>
                <a:gdLst>
                  <a:gd name="T0" fmla="*/ 765 w 1172"/>
                  <a:gd name="T1" fmla="*/ 0 h 720"/>
                  <a:gd name="T2" fmla="*/ 0 w 1172"/>
                  <a:gd name="T3" fmla="*/ 444 h 720"/>
                  <a:gd name="T4" fmla="*/ 0 w 1172"/>
                  <a:gd name="T5" fmla="*/ 484 h 720"/>
                  <a:gd name="T6" fmla="*/ 405 w 1172"/>
                  <a:gd name="T7" fmla="*/ 720 h 720"/>
                  <a:gd name="T8" fmla="*/ 1172 w 1172"/>
                  <a:gd name="T9" fmla="*/ 279 h 720"/>
                  <a:gd name="T10" fmla="*/ 1172 w 1172"/>
                  <a:gd name="T11" fmla="*/ 235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4"/>
                    </a:lnTo>
                    <a:lnTo>
                      <a:pt x="405" y="720"/>
                    </a:lnTo>
                    <a:lnTo>
                      <a:pt x="1172" y="279"/>
                    </a:lnTo>
                    <a:lnTo>
                      <a:pt x="1172" y="235"/>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3" name="Freeform 45"/>
              <p:cNvSpPr>
                <a:spLocks/>
              </p:cNvSpPr>
              <p:nvPr/>
            </p:nvSpPr>
            <p:spPr bwMode="auto">
              <a:xfrm>
                <a:off x="2992" y="2434"/>
                <a:ext cx="391" cy="162"/>
              </a:xfrm>
              <a:custGeom>
                <a:avLst/>
                <a:gdLst>
                  <a:gd name="T0" fmla="*/ 406 w 1172"/>
                  <a:gd name="T1" fmla="*/ 445 h 485"/>
                  <a:gd name="T2" fmla="*/ 0 w 1172"/>
                  <a:gd name="T3" fmla="*/ 209 h 485"/>
                  <a:gd name="T4" fmla="*/ 0 w 1172"/>
                  <a:gd name="T5" fmla="*/ 249 h 485"/>
                  <a:gd name="T6" fmla="*/ 405 w 1172"/>
                  <a:gd name="T7" fmla="*/ 485 h 485"/>
                  <a:gd name="T8" fmla="*/ 1172 w 1172"/>
                  <a:gd name="T9" fmla="*/ 44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5" y="485"/>
                    </a:lnTo>
                    <a:lnTo>
                      <a:pt x="1172" y="44"/>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4" name="Freeform 46"/>
              <p:cNvSpPr>
                <a:spLocks/>
              </p:cNvSpPr>
              <p:nvPr/>
            </p:nvSpPr>
            <p:spPr bwMode="auto">
              <a:xfrm>
                <a:off x="3279" y="1858"/>
                <a:ext cx="963" cy="572"/>
              </a:xfrm>
              <a:custGeom>
                <a:avLst/>
                <a:gdLst>
                  <a:gd name="T0" fmla="*/ 2482 w 2889"/>
                  <a:gd name="T1" fmla="*/ 0 h 1716"/>
                  <a:gd name="T2" fmla="*/ 0 w 2889"/>
                  <a:gd name="T3" fmla="*/ 1440 h 1716"/>
                  <a:gd name="T4" fmla="*/ 0 w 2889"/>
                  <a:gd name="T5" fmla="*/ 1482 h 1716"/>
                  <a:gd name="T6" fmla="*/ 404 w 2889"/>
                  <a:gd name="T7" fmla="*/ 1716 h 1716"/>
                  <a:gd name="T8" fmla="*/ 2889 w 2889"/>
                  <a:gd name="T9" fmla="*/ 279 h 1716"/>
                  <a:gd name="T10" fmla="*/ 2889 w 2889"/>
                  <a:gd name="T11" fmla="*/ 234 h 1716"/>
                  <a:gd name="T12" fmla="*/ 2482 w 2889"/>
                  <a:gd name="T13" fmla="*/ 0 h 1716"/>
                </a:gdLst>
                <a:ahLst/>
                <a:cxnLst>
                  <a:cxn ang="0">
                    <a:pos x="T0" y="T1"/>
                  </a:cxn>
                  <a:cxn ang="0">
                    <a:pos x="T2" y="T3"/>
                  </a:cxn>
                  <a:cxn ang="0">
                    <a:pos x="T4" y="T5"/>
                  </a:cxn>
                  <a:cxn ang="0">
                    <a:pos x="T6" y="T7"/>
                  </a:cxn>
                  <a:cxn ang="0">
                    <a:pos x="T8" y="T9"/>
                  </a:cxn>
                  <a:cxn ang="0">
                    <a:pos x="T10" y="T11"/>
                  </a:cxn>
                  <a:cxn ang="0">
                    <a:pos x="T12" y="T13"/>
                  </a:cxn>
                </a:cxnLst>
                <a:rect l="0" t="0" r="r" b="b"/>
                <a:pathLst>
                  <a:path w="2889" h="1716">
                    <a:moveTo>
                      <a:pt x="2482" y="0"/>
                    </a:moveTo>
                    <a:lnTo>
                      <a:pt x="0" y="1440"/>
                    </a:lnTo>
                    <a:lnTo>
                      <a:pt x="0" y="1482"/>
                    </a:lnTo>
                    <a:lnTo>
                      <a:pt x="404" y="1716"/>
                    </a:lnTo>
                    <a:lnTo>
                      <a:pt x="2889" y="279"/>
                    </a:lnTo>
                    <a:lnTo>
                      <a:pt x="2889" y="234"/>
                    </a:lnTo>
                    <a:lnTo>
                      <a:pt x="2482"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5" name="Freeform 47"/>
              <p:cNvSpPr>
                <a:spLocks/>
              </p:cNvSpPr>
              <p:nvPr/>
            </p:nvSpPr>
            <p:spPr bwMode="auto">
              <a:xfrm>
                <a:off x="3279" y="1936"/>
                <a:ext cx="963" cy="494"/>
              </a:xfrm>
              <a:custGeom>
                <a:avLst/>
                <a:gdLst>
                  <a:gd name="T0" fmla="*/ 406 w 2889"/>
                  <a:gd name="T1" fmla="*/ 1442 h 1482"/>
                  <a:gd name="T2" fmla="*/ 0 w 2889"/>
                  <a:gd name="T3" fmla="*/ 1206 h 1482"/>
                  <a:gd name="T4" fmla="*/ 0 w 2889"/>
                  <a:gd name="T5" fmla="*/ 1248 h 1482"/>
                  <a:gd name="T6" fmla="*/ 404 w 2889"/>
                  <a:gd name="T7" fmla="*/ 1482 h 1482"/>
                  <a:gd name="T8" fmla="*/ 2889 w 2889"/>
                  <a:gd name="T9" fmla="*/ 45 h 1482"/>
                  <a:gd name="T10" fmla="*/ 2889 w 2889"/>
                  <a:gd name="T11" fmla="*/ 0 h 1482"/>
                  <a:gd name="T12" fmla="*/ 406 w 2889"/>
                  <a:gd name="T13" fmla="*/ 1442 h 1482"/>
                </a:gdLst>
                <a:ahLst/>
                <a:cxnLst>
                  <a:cxn ang="0">
                    <a:pos x="T0" y="T1"/>
                  </a:cxn>
                  <a:cxn ang="0">
                    <a:pos x="T2" y="T3"/>
                  </a:cxn>
                  <a:cxn ang="0">
                    <a:pos x="T4" y="T5"/>
                  </a:cxn>
                  <a:cxn ang="0">
                    <a:pos x="T6" y="T7"/>
                  </a:cxn>
                  <a:cxn ang="0">
                    <a:pos x="T8" y="T9"/>
                  </a:cxn>
                  <a:cxn ang="0">
                    <a:pos x="T10" y="T11"/>
                  </a:cxn>
                  <a:cxn ang="0">
                    <a:pos x="T12" y="T13"/>
                  </a:cxn>
                </a:cxnLst>
                <a:rect l="0" t="0" r="r" b="b"/>
                <a:pathLst>
                  <a:path w="2889" h="1482">
                    <a:moveTo>
                      <a:pt x="406" y="1442"/>
                    </a:moveTo>
                    <a:lnTo>
                      <a:pt x="0" y="1206"/>
                    </a:lnTo>
                    <a:lnTo>
                      <a:pt x="0" y="1248"/>
                    </a:lnTo>
                    <a:lnTo>
                      <a:pt x="404" y="1482"/>
                    </a:lnTo>
                    <a:lnTo>
                      <a:pt x="2889" y="45"/>
                    </a:lnTo>
                    <a:lnTo>
                      <a:pt x="2889" y="0"/>
                    </a:lnTo>
                    <a:lnTo>
                      <a:pt x="406" y="1442"/>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6" name="Freeform 48"/>
              <p:cNvSpPr>
                <a:spLocks/>
              </p:cNvSpPr>
              <p:nvPr/>
            </p:nvSpPr>
            <p:spPr bwMode="auto">
              <a:xfrm>
                <a:off x="4140" y="1694"/>
                <a:ext cx="390" cy="240"/>
              </a:xfrm>
              <a:custGeom>
                <a:avLst/>
                <a:gdLst>
                  <a:gd name="T0" fmla="*/ 764 w 1172"/>
                  <a:gd name="T1" fmla="*/ 0 h 720"/>
                  <a:gd name="T2" fmla="*/ 0 w 1172"/>
                  <a:gd name="T3" fmla="*/ 443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7" name="Freeform 49"/>
              <p:cNvSpPr>
                <a:spLocks/>
              </p:cNvSpPr>
              <p:nvPr/>
            </p:nvSpPr>
            <p:spPr bwMode="auto">
              <a:xfrm>
                <a:off x="4140" y="1772"/>
                <a:ext cx="390" cy="162"/>
              </a:xfrm>
              <a:custGeom>
                <a:avLst/>
                <a:gdLst>
                  <a:gd name="T0" fmla="*/ 406 w 1172"/>
                  <a:gd name="T1" fmla="*/ 443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3"/>
                    </a:moveTo>
                    <a:lnTo>
                      <a:pt x="0" y="207"/>
                    </a:lnTo>
                    <a:lnTo>
                      <a:pt x="0" y="249"/>
                    </a:lnTo>
                    <a:lnTo>
                      <a:pt x="404" y="484"/>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8" name="Freeform 50"/>
              <p:cNvSpPr>
                <a:spLocks/>
              </p:cNvSpPr>
              <p:nvPr/>
            </p:nvSpPr>
            <p:spPr bwMode="auto">
              <a:xfrm>
                <a:off x="2362" y="1993"/>
                <a:ext cx="353" cy="218"/>
              </a:xfrm>
              <a:custGeom>
                <a:avLst/>
                <a:gdLst>
                  <a:gd name="T0" fmla="*/ 766 w 1060"/>
                  <a:gd name="T1" fmla="*/ 0 h 654"/>
                  <a:gd name="T2" fmla="*/ 0 w 1060"/>
                  <a:gd name="T3" fmla="*/ 444 h 654"/>
                  <a:gd name="T4" fmla="*/ 0 w 1060"/>
                  <a:gd name="T5" fmla="*/ 484 h 654"/>
                  <a:gd name="T6" fmla="*/ 293 w 1060"/>
                  <a:gd name="T7" fmla="*/ 654 h 654"/>
                  <a:gd name="T8" fmla="*/ 1060 w 1060"/>
                  <a:gd name="T9" fmla="*/ 213 h 654"/>
                  <a:gd name="T10" fmla="*/ 1060 w 1060"/>
                  <a:gd name="T11" fmla="*/ 169 h 654"/>
                  <a:gd name="T12" fmla="*/ 766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6" y="0"/>
                    </a:moveTo>
                    <a:lnTo>
                      <a:pt x="0" y="444"/>
                    </a:lnTo>
                    <a:lnTo>
                      <a:pt x="0" y="484"/>
                    </a:lnTo>
                    <a:lnTo>
                      <a:pt x="293" y="654"/>
                    </a:lnTo>
                    <a:lnTo>
                      <a:pt x="1060" y="213"/>
                    </a:lnTo>
                    <a:lnTo>
                      <a:pt x="1060" y="169"/>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9" name="Freeform 51"/>
              <p:cNvSpPr>
                <a:spLocks/>
              </p:cNvSpPr>
              <p:nvPr/>
            </p:nvSpPr>
            <p:spPr bwMode="auto">
              <a:xfrm>
                <a:off x="2362" y="2049"/>
                <a:ext cx="353" cy="162"/>
              </a:xfrm>
              <a:custGeom>
                <a:avLst/>
                <a:gdLst>
                  <a:gd name="T0" fmla="*/ 294 w 1060"/>
                  <a:gd name="T1" fmla="*/ 445 h 485"/>
                  <a:gd name="T2" fmla="*/ 0 w 1060"/>
                  <a:gd name="T3" fmla="*/ 275 h 485"/>
                  <a:gd name="T4" fmla="*/ 0 w 1060"/>
                  <a:gd name="T5" fmla="*/ 315 h 485"/>
                  <a:gd name="T6" fmla="*/ 293 w 1060"/>
                  <a:gd name="T7" fmla="*/ 485 h 485"/>
                  <a:gd name="T8" fmla="*/ 1060 w 1060"/>
                  <a:gd name="T9" fmla="*/ 44 h 485"/>
                  <a:gd name="T10" fmla="*/ 1060 w 1060"/>
                  <a:gd name="T11" fmla="*/ 0 h 485"/>
                  <a:gd name="T12" fmla="*/ 294 w 1060"/>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060" h="485">
                    <a:moveTo>
                      <a:pt x="294" y="445"/>
                    </a:moveTo>
                    <a:lnTo>
                      <a:pt x="0" y="275"/>
                    </a:lnTo>
                    <a:lnTo>
                      <a:pt x="0" y="315"/>
                    </a:lnTo>
                    <a:lnTo>
                      <a:pt x="293" y="485"/>
                    </a:lnTo>
                    <a:lnTo>
                      <a:pt x="1060" y="44"/>
                    </a:lnTo>
                    <a:lnTo>
                      <a:pt x="1060" y="0"/>
                    </a:lnTo>
                    <a:lnTo>
                      <a:pt x="294"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0" name="Freeform 52"/>
              <p:cNvSpPr>
                <a:spLocks/>
              </p:cNvSpPr>
              <p:nvPr/>
            </p:nvSpPr>
            <p:spPr bwMode="auto">
              <a:xfrm>
                <a:off x="2650" y="1826"/>
                <a:ext cx="354" cy="218"/>
              </a:xfrm>
              <a:custGeom>
                <a:avLst/>
                <a:gdLst>
                  <a:gd name="T0" fmla="*/ 764 w 1060"/>
                  <a:gd name="T1" fmla="*/ 0 h 654"/>
                  <a:gd name="T2" fmla="*/ 0 w 1060"/>
                  <a:gd name="T3" fmla="*/ 446 h 654"/>
                  <a:gd name="T4" fmla="*/ 0 w 1060"/>
                  <a:gd name="T5" fmla="*/ 486 h 654"/>
                  <a:gd name="T6" fmla="*/ 292 w 1060"/>
                  <a:gd name="T7" fmla="*/ 654 h 654"/>
                  <a:gd name="T8" fmla="*/ 1060 w 1060"/>
                  <a:gd name="T9" fmla="*/ 214 h 654"/>
                  <a:gd name="T10" fmla="*/ 1060 w 1060"/>
                  <a:gd name="T11" fmla="*/ 170 h 654"/>
                  <a:gd name="T12" fmla="*/ 764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4" y="0"/>
                    </a:moveTo>
                    <a:lnTo>
                      <a:pt x="0" y="446"/>
                    </a:lnTo>
                    <a:lnTo>
                      <a:pt x="0" y="486"/>
                    </a:lnTo>
                    <a:lnTo>
                      <a:pt x="292" y="654"/>
                    </a:lnTo>
                    <a:lnTo>
                      <a:pt x="1060" y="214"/>
                    </a:lnTo>
                    <a:lnTo>
                      <a:pt x="1060" y="170"/>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1" name="Freeform 53"/>
              <p:cNvSpPr>
                <a:spLocks/>
              </p:cNvSpPr>
              <p:nvPr/>
            </p:nvSpPr>
            <p:spPr bwMode="auto">
              <a:xfrm>
                <a:off x="2650" y="1883"/>
                <a:ext cx="354" cy="161"/>
              </a:xfrm>
              <a:custGeom>
                <a:avLst/>
                <a:gdLst>
                  <a:gd name="T0" fmla="*/ 294 w 1060"/>
                  <a:gd name="T1" fmla="*/ 444 h 484"/>
                  <a:gd name="T2" fmla="*/ 0 w 1060"/>
                  <a:gd name="T3" fmla="*/ 276 h 484"/>
                  <a:gd name="T4" fmla="*/ 0 w 1060"/>
                  <a:gd name="T5" fmla="*/ 316 h 484"/>
                  <a:gd name="T6" fmla="*/ 292 w 1060"/>
                  <a:gd name="T7" fmla="*/ 484 h 484"/>
                  <a:gd name="T8" fmla="*/ 1060 w 1060"/>
                  <a:gd name="T9" fmla="*/ 44 h 484"/>
                  <a:gd name="T10" fmla="*/ 1060 w 1060"/>
                  <a:gd name="T11" fmla="*/ 0 h 484"/>
                  <a:gd name="T12" fmla="*/ 294 w 1060"/>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060" h="484">
                    <a:moveTo>
                      <a:pt x="294" y="444"/>
                    </a:moveTo>
                    <a:lnTo>
                      <a:pt x="0" y="276"/>
                    </a:lnTo>
                    <a:lnTo>
                      <a:pt x="0" y="316"/>
                    </a:lnTo>
                    <a:lnTo>
                      <a:pt x="292" y="484"/>
                    </a:lnTo>
                    <a:lnTo>
                      <a:pt x="1060" y="44"/>
                    </a:lnTo>
                    <a:lnTo>
                      <a:pt x="1060" y="0"/>
                    </a:lnTo>
                    <a:lnTo>
                      <a:pt x="294"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2" name="Freeform 54"/>
              <p:cNvSpPr>
                <a:spLocks/>
              </p:cNvSpPr>
              <p:nvPr/>
            </p:nvSpPr>
            <p:spPr bwMode="auto">
              <a:xfrm>
                <a:off x="2938" y="1660"/>
                <a:ext cx="353" cy="218"/>
              </a:xfrm>
              <a:custGeom>
                <a:avLst/>
                <a:gdLst>
                  <a:gd name="T0" fmla="*/ 765 w 1060"/>
                  <a:gd name="T1" fmla="*/ 0 h 654"/>
                  <a:gd name="T2" fmla="*/ 0 w 1060"/>
                  <a:gd name="T3" fmla="*/ 444 h 654"/>
                  <a:gd name="T4" fmla="*/ 0 w 1060"/>
                  <a:gd name="T5" fmla="*/ 486 h 654"/>
                  <a:gd name="T6" fmla="*/ 293 w 1060"/>
                  <a:gd name="T7" fmla="*/ 654 h 654"/>
                  <a:gd name="T8" fmla="*/ 1060 w 1060"/>
                  <a:gd name="T9" fmla="*/ 213 h 654"/>
                  <a:gd name="T10" fmla="*/ 1060 w 1060"/>
                  <a:gd name="T11" fmla="*/ 169 h 654"/>
                  <a:gd name="T12" fmla="*/ 765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5" y="0"/>
                    </a:moveTo>
                    <a:lnTo>
                      <a:pt x="0" y="444"/>
                    </a:lnTo>
                    <a:lnTo>
                      <a:pt x="0" y="486"/>
                    </a:lnTo>
                    <a:lnTo>
                      <a:pt x="293" y="654"/>
                    </a:lnTo>
                    <a:lnTo>
                      <a:pt x="1060" y="213"/>
                    </a:lnTo>
                    <a:lnTo>
                      <a:pt x="1060" y="169"/>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3" name="Freeform 55"/>
              <p:cNvSpPr>
                <a:spLocks/>
              </p:cNvSpPr>
              <p:nvPr/>
            </p:nvSpPr>
            <p:spPr bwMode="auto">
              <a:xfrm>
                <a:off x="2938" y="1717"/>
                <a:ext cx="353" cy="161"/>
              </a:xfrm>
              <a:custGeom>
                <a:avLst/>
                <a:gdLst>
                  <a:gd name="T0" fmla="*/ 294 w 1060"/>
                  <a:gd name="T1" fmla="*/ 445 h 485"/>
                  <a:gd name="T2" fmla="*/ 0 w 1060"/>
                  <a:gd name="T3" fmla="*/ 275 h 485"/>
                  <a:gd name="T4" fmla="*/ 0 w 1060"/>
                  <a:gd name="T5" fmla="*/ 317 h 485"/>
                  <a:gd name="T6" fmla="*/ 293 w 1060"/>
                  <a:gd name="T7" fmla="*/ 485 h 485"/>
                  <a:gd name="T8" fmla="*/ 1060 w 1060"/>
                  <a:gd name="T9" fmla="*/ 44 h 485"/>
                  <a:gd name="T10" fmla="*/ 1060 w 1060"/>
                  <a:gd name="T11" fmla="*/ 0 h 485"/>
                  <a:gd name="T12" fmla="*/ 294 w 1060"/>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060" h="485">
                    <a:moveTo>
                      <a:pt x="294" y="445"/>
                    </a:moveTo>
                    <a:lnTo>
                      <a:pt x="0" y="275"/>
                    </a:lnTo>
                    <a:lnTo>
                      <a:pt x="0" y="317"/>
                    </a:lnTo>
                    <a:lnTo>
                      <a:pt x="293" y="485"/>
                    </a:lnTo>
                    <a:lnTo>
                      <a:pt x="1060" y="44"/>
                    </a:lnTo>
                    <a:lnTo>
                      <a:pt x="1060" y="0"/>
                    </a:lnTo>
                    <a:lnTo>
                      <a:pt x="294"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4" name="Freeform 56"/>
              <p:cNvSpPr>
                <a:spLocks/>
              </p:cNvSpPr>
              <p:nvPr/>
            </p:nvSpPr>
            <p:spPr bwMode="auto">
              <a:xfrm>
                <a:off x="3223" y="1495"/>
                <a:ext cx="353" cy="218"/>
              </a:xfrm>
              <a:custGeom>
                <a:avLst/>
                <a:gdLst>
                  <a:gd name="T0" fmla="*/ 764 w 1059"/>
                  <a:gd name="T1" fmla="*/ 0 h 654"/>
                  <a:gd name="T2" fmla="*/ 0 w 1059"/>
                  <a:gd name="T3" fmla="*/ 445 h 654"/>
                  <a:gd name="T4" fmla="*/ 0 w 1059"/>
                  <a:gd name="T5" fmla="*/ 486 h 654"/>
                  <a:gd name="T6" fmla="*/ 292 w 1059"/>
                  <a:gd name="T7" fmla="*/ 654 h 654"/>
                  <a:gd name="T8" fmla="*/ 1059 w 1059"/>
                  <a:gd name="T9" fmla="*/ 213 h 654"/>
                  <a:gd name="T10" fmla="*/ 1059 w 1059"/>
                  <a:gd name="T11" fmla="*/ 170 h 654"/>
                  <a:gd name="T12" fmla="*/ 764 w 1059"/>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59" h="654">
                    <a:moveTo>
                      <a:pt x="764" y="0"/>
                    </a:moveTo>
                    <a:lnTo>
                      <a:pt x="0" y="445"/>
                    </a:lnTo>
                    <a:lnTo>
                      <a:pt x="0" y="486"/>
                    </a:lnTo>
                    <a:lnTo>
                      <a:pt x="292" y="654"/>
                    </a:lnTo>
                    <a:lnTo>
                      <a:pt x="1059" y="213"/>
                    </a:lnTo>
                    <a:lnTo>
                      <a:pt x="1059" y="170"/>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5" name="Freeform 57"/>
              <p:cNvSpPr>
                <a:spLocks/>
              </p:cNvSpPr>
              <p:nvPr/>
            </p:nvSpPr>
            <p:spPr bwMode="auto">
              <a:xfrm>
                <a:off x="3223" y="1551"/>
                <a:ext cx="353" cy="162"/>
              </a:xfrm>
              <a:custGeom>
                <a:avLst/>
                <a:gdLst>
                  <a:gd name="T0" fmla="*/ 293 w 1059"/>
                  <a:gd name="T1" fmla="*/ 444 h 484"/>
                  <a:gd name="T2" fmla="*/ 0 w 1059"/>
                  <a:gd name="T3" fmla="*/ 275 h 484"/>
                  <a:gd name="T4" fmla="*/ 0 w 1059"/>
                  <a:gd name="T5" fmla="*/ 316 h 484"/>
                  <a:gd name="T6" fmla="*/ 292 w 1059"/>
                  <a:gd name="T7" fmla="*/ 484 h 484"/>
                  <a:gd name="T8" fmla="*/ 1059 w 1059"/>
                  <a:gd name="T9" fmla="*/ 43 h 484"/>
                  <a:gd name="T10" fmla="*/ 1059 w 1059"/>
                  <a:gd name="T11" fmla="*/ 0 h 484"/>
                  <a:gd name="T12" fmla="*/ 293 w 1059"/>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059" h="484">
                    <a:moveTo>
                      <a:pt x="293" y="444"/>
                    </a:moveTo>
                    <a:lnTo>
                      <a:pt x="0" y="275"/>
                    </a:lnTo>
                    <a:lnTo>
                      <a:pt x="0" y="316"/>
                    </a:lnTo>
                    <a:lnTo>
                      <a:pt x="292" y="484"/>
                    </a:lnTo>
                    <a:lnTo>
                      <a:pt x="1059" y="43"/>
                    </a:lnTo>
                    <a:lnTo>
                      <a:pt x="1059" y="0"/>
                    </a:lnTo>
                    <a:lnTo>
                      <a:pt x="293"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6" name="Freeform 58"/>
              <p:cNvSpPr>
                <a:spLocks/>
              </p:cNvSpPr>
              <p:nvPr/>
            </p:nvSpPr>
            <p:spPr bwMode="auto">
              <a:xfrm>
                <a:off x="3510" y="1330"/>
                <a:ext cx="354" cy="218"/>
              </a:xfrm>
              <a:custGeom>
                <a:avLst/>
                <a:gdLst>
                  <a:gd name="T0" fmla="*/ 765 w 1060"/>
                  <a:gd name="T1" fmla="*/ 0 h 654"/>
                  <a:gd name="T2" fmla="*/ 0 w 1060"/>
                  <a:gd name="T3" fmla="*/ 445 h 654"/>
                  <a:gd name="T4" fmla="*/ 0 w 1060"/>
                  <a:gd name="T5" fmla="*/ 485 h 654"/>
                  <a:gd name="T6" fmla="*/ 292 w 1060"/>
                  <a:gd name="T7" fmla="*/ 654 h 654"/>
                  <a:gd name="T8" fmla="*/ 1060 w 1060"/>
                  <a:gd name="T9" fmla="*/ 214 h 654"/>
                  <a:gd name="T10" fmla="*/ 1060 w 1060"/>
                  <a:gd name="T11" fmla="*/ 170 h 654"/>
                  <a:gd name="T12" fmla="*/ 765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5" y="0"/>
                    </a:moveTo>
                    <a:lnTo>
                      <a:pt x="0" y="445"/>
                    </a:lnTo>
                    <a:lnTo>
                      <a:pt x="0" y="485"/>
                    </a:lnTo>
                    <a:lnTo>
                      <a:pt x="292" y="654"/>
                    </a:lnTo>
                    <a:lnTo>
                      <a:pt x="1060" y="214"/>
                    </a:lnTo>
                    <a:lnTo>
                      <a:pt x="1060" y="170"/>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7" name="Freeform 59"/>
              <p:cNvSpPr>
                <a:spLocks/>
              </p:cNvSpPr>
              <p:nvPr/>
            </p:nvSpPr>
            <p:spPr bwMode="auto">
              <a:xfrm>
                <a:off x="3510" y="1386"/>
                <a:ext cx="354" cy="162"/>
              </a:xfrm>
              <a:custGeom>
                <a:avLst/>
                <a:gdLst>
                  <a:gd name="T0" fmla="*/ 294 w 1060"/>
                  <a:gd name="T1" fmla="*/ 443 h 484"/>
                  <a:gd name="T2" fmla="*/ 0 w 1060"/>
                  <a:gd name="T3" fmla="*/ 275 h 484"/>
                  <a:gd name="T4" fmla="*/ 0 w 1060"/>
                  <a:gd name="T5" fmla="*/ 315 h 484"/>
                  <a:gd name="T6" fmla="*/ 292 w 1060"/>
                  <a:gd name="T7" fmla="*/ 484 h 484"/>
                  <a:gd name="T8" fmla="*/ 1060 w 1060"/>
                  <a:gd name="T9" fmla="*/ 44 h 484"/>
                  <a:gd name="T10" fmla="*/ 1060 w 1060"/>
                  <a:gd name="T11" fmla="*/ 0 h 484"/>
                  <a:gd name="T12" fmla="*/ 294 w 1060"/>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060" h="484">
                    <a:moveTo>
                      <a:pt x="294" y="443"/>
                    </a:moveTo>
                    <a:lnTo>
                      <a:pt x="0" y="275"/>
                    </a:lnTo>
                    <a:lnTo>
                      <a:pt x="0" y="315"/>
                    </a:lnTo>
                    <a:lnTo>
                      <a:pt x="292" y="484"/>
                    </a:lnTo>
                    <a:lnTo>
                      <a:pt x="1060" y="44"/>
                    </a:lnTo>
                    <a:lnTo>
                      <a:pt x="1060" y="0"/>
                    </a:lnTo>
                    <a:lnTo>
                      <a:pt x="294"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8" name="Freeform 60"/>
              <p:cNvSpPr>
                <a:spLocks/>
              </p:cNvSpPr>
              <p:nvPr/>
            </p:nvSpPr>
            <p:spPr bwMode="auto">
              <a:xfrm>
                <a:off x="3822" y="1500"/>
                <a:ext cx="542" cy="424"/>
              </a:xfrm>
              <a:custGeom>
                <a:avLst/>
                <a:gdLst>
                  <a:gd name="T0" fmla="*/ 1627 w 1627"/>
                  <a:gd name="T1" fmla="*/ 527 h 1273"/>
                  <a:gd name="T2" fmla="*/ 722 w 1627"/>
                  <a:gd name="T3" fmla="*/ 0 h 1273"/>
                  <a:gd name="T4" fmla="*/ 255 w 1627"/>
                  <a:gd name="T5" fmla="*/ 275 h 1273"/>
                  <a:gd name="T6" fmla="*/ 255 w 1627"/>
                  <a:gd name="T7" fmla="*/ 316 h 1273"/>
                  <a:gd name="T8" fmla="*/ 712 w 1627"/>
                  <a:gd name="T9" fmla="*/ 585 h 1273"/>
                  <a:gd name="T10" fmla="*/ 0 w 1627"/>
                  <a:gd name="T11" fmla="*/ 997 h 1273"/>
                  <a:gd name="T12" fmla="*/ 2 w 1627"/>
                  <a:gd name="T13" fmla="*/ 997 h 1273"/>
                  <a:gd name="T14" fmla="*/ 2 w 1627"/>
                  <a:gd name="T15" fmla="*/ 1039 h 1273"/>
                  <a:gd name="T16" fmla="*/ 406 w 1627"/>
                  <a:gd name="T17" fmla="*/ 1273 h 1273"/>
                  <a:gd name="T18" fmla="*/ 1627 w 1627"/>
                  <a:gd name="T19" fmla="*/ 572 h 1273"/>
                  <a:gd name="T20" fmla="*/ 1627 w 1627"/>
                  <a:gd name="T21" fmla="*/ 529 h 1273"/>
                  <a:gd name="T22" fmla="*/ 1627 w 1627"/>
                  <a:gd name="T23" fmla="*/ 527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7" h="1273">
                    <a:moveTo>
                      <a:pt x="1627" y="527"/>
                    </a:moveTo>
                    <a:lnTo>
                      <a:pt x="722" y="0"/>
                    </a:lnTo>
                    <a:lnTo>
                      <a:pt x="255" y="275"/>
                    </a:lnTo>
                    <a:lnTo>
                      <a:pt x="255" y="316"/>
                    </a:lnTo>
                    <a:lnTo>
                      <a:pt x="712" y="585"/>
                    </a:lnTo>
                    <a:lnTo>
                      <a:pt x="0" y="997"/>
                    </a:lnTo>
                    <a:lnTo>
                      <a:pt x="2" y="997"/>
                    </a:lnTo>
                    <a:lnTo>
                      <a:pt x="2" y="1039"/>
                    </a:lnTo>
                    <a:lnTo>
                      <a:pt x="406" y="1273"/>
                    </a:lnTo>
                    <a:lnTo>
                      <a:pt x="1627" y="572"/>
                    </a:lnTo>
                    <a:lnTo>
                      <a:pt x="1627" y="529"/>
                    </a:lnTo>
                    <a:lnTo>
                      <a:pt x="1627" y="527"/>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9" name="Freeform 61"/>
              <p:cNvSpPr>
                <a:spLocks/>
              </p:cNvSpPr>
              <p:nvPr/>
            </p:nvSpPr>
            <p:spPr bwMode="auto">
              <a:xfrm>
                <a:off x="3436" y="2091"/>
                <a:ext cx="1075" cy="621"/>
              </a:xfrm>
              <a:custGeom>
                <a:avLst/>
                <a:gdLst>
                  <a:gd name="T0" fmla="*/ 0 w 3226"/>
                  <a:gd name="T1" fmla="*/ 1277 h 1861"/>
                  <a:gd name="T2" fmla="*/ 2217 w 3226"/>
                  <a:gd name="T3" fmla="*/ 0 h 1861"/>
                  <a:gd name="T4" fmla="*/ 3226 w 3226"/>
                  <a:gd name="T5" fmla="*/ 579 h 1861"/>
                  <a:gd name="T6" fmla="*/ 1011 w 3226"/>
                  <a:gd name="T7" fmla="*/ 1861 h 1861"/>
                  <a:gd name="T8" fmla="*/ 0 w 3226"/>
                  <a:gd name="T9" fmla="*/ 1277 h 1861"/>
                </a:gdLst>
                <a:ahLst/>
                <a:cxnLst>
                  <a:cxn ang="0">
                    <a:pos x="T0" y="T1"/>
                  </a:cxn>
                  <a:cxn ang="0">
                    <a:pos x="T2" y="T3"/>
                  </a:cxn>
                  <a:cxn ang="0">
                    <a:pos x="T4" y="T5"/>
                  </a:cxn>
                  <a:cxn ang="0">
                    <a:pos x="T6" y="T7"/>
                  </a:cxn>
                  <a:cxn ang="0">
                    <a:pos x="T8" y="T9"/>
                  </a:cxn>
                </a:cxnLst>
                <a:rect l="0" t="0" r="r" b="b"/>
                <a:pathLst>
                  <a:path w="3226" h="1861">
                    <a:moveTo>
                      <a:pt x="0" y="1277"/>
                    </a:moveTo>
                    <a:lnTo>
                      <a:pt x="2217" y="0"/>
                    </a:lnTo>
                    <a:lnTo>
                      <a:pt x="3226" y="579"/>
                    </a:lnTo>
                    <a:lnTo>
                      <a:pt x="1011" y="1861"/>
                    </a:lnTo>
                    <a:lnTo>
                      <a:pt x="0" y="1277"/>
                    </a:lnTo>
                    <a:close/>
                  </a:path>
                </a:pathLst>
              </a:custGeom>
              <a:solidFill>
                <a:srgbClr val="BBC4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0" name="Freeform 62"/>
              <p:cNvSpPr>
                <a:spLocks/>
              </p:cNvSpPr>
              <p:nvPr/>
            </p:nvSpPr>
            <p:spPr bwMode="auto">
              <a:xfrm>
                <a:off x="3907" y="1592"/>
                <a:ext cx="164" cy="103"/>
              </a:xfrm>
              <a:custGeom>
                <a:avLst/>
                <a:gdLst>
                  <a:gd name="T0" fmla="*/ 494 w 494"/>
                  <a:gd name="T1" fmla="*/ 288 h 310"/>
                  <a:gd name="T2" fmla="*/ 0 w 494"/>
                  <a:gd name="T3" fmla="*/ 0 h 310"/>
                  <a:gd name="T4" fmla="*/ 0 w 494"/>
                  <a:gd name="T5" fmla="*/ 41 h 310"/>
                  <a:gd name="T6" fmla="*/ 457 w 494"/>
                  <a:gd name="T7" fmla="*/ 310 h 310"/>
                  <a:gd name="T8" fmla="*/ 494 w 494"/>
                  <a:gd name="T9" fmla="*/ 288 h 310"/>
                </a:gdLst>
                <a:ahLst/>
                <a:cxnLst>
                  <a:cxn ang="0">
                    <a:pos x="T0" y="T1"/>
                  </a:cxn>
                  <a:cxn ang="0">
                    <a:pos x="T2" y="T3"/>
                  </a:cxn>
                  <a:cxn ang="0">
                    <a:pos x="T4" y="T5"/>
                  </a:cxn>
                  <a:cxn ang="0">
                    <a:pos x="T6" y="T7"/>
                  </a:cxn>
                  <a:cxn ang="0">
                    <a:pos x="T8" y="T9"/>
                  </a:cxn>
                </a:cxnLst>
                <a:rect l="0" t="0" r="r" b="b"/>
                <a:pathLst>
                  <a:path w="494" h="310">
                    <a:moveTo>
                      <a:pt x="494" y="288"/>
                    </a:moveTo>
                    <a:lnTo>
                      <a:pt x="0" y="0"/>
                    </a:lnTo>
                    <a:lnTo>
                      <a:pt x="0" y="41"/>
                    </a:lnTo>
                    <a:lnTo>
                      <a:pt x="457" y="310"/>
                    </a:lnTo>
                    <a:lnTo>
                      <a:pt x="494" y="288"/>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1" name="Freeform 63"/>
              <p:cNvSpPr>
                <a:spLocks/>
              </p:cNvSpPr>
              <p:nvPr/>
            </p:nvSpPr>
            <p:spPr bwMode="auto">
              <a:xfrm>
                <a:off x="3822" y="1676"/>
                <a:ext cx="542" cy="248"/>
              </a:xfrm>
              <a:custGeom>
                <a:avLst/>
                <a:gdLst>
                  <a:gd name="T0" fmla="*/ 407 w 1625"/>
                  <a:gd name="T1" fmla="*/ 705 h 744"/>
                  <a:gd name="T2" fmla="*/ 406 w 1625"/>
                  <a:gd name="T3" fmla="*/ 704 h 744"/>
                  <a:gd name="T4" fmla="*/ 406 w 1625"/>
                  <a:gd name="T5" fmla="*/ 704 h 744"/>
                  <a:gd name="T6" fmla="*/ 0 w 1625"/>
                  <a:gd name="T7" fmla="*/ 468 h 744"/>
                  <a:gd name="T8" fmla="*/ 0 w 1625"/>
                  <a:gd name="T9" fmla="*/ 510 h 744"/>
                  <a:gd name="T10" fmla="*/ 404 w 1625"/>
                  <a:gd name="T11" fmla="*/ 744 h 744"/>
                  <a:gd name="T12" fmla="*/ 1625 w 1625"/>
                  <a:gd name="T13" fmla="*/ 43 h 744"/>
                  <a:gd name="T14" fmla="*/ 1625 w 1625"/>
                  <a:gd name="T15" fmla="*/ 0 h 744"/>
                  <a:gd name="T16" fmla="*/ 1303 w 1625"/>
                  <a:gd name="T17" fmla="*/ 185 h 744"/>
                  <a:gd name="T18" fmla="*/ 407 w 1625"/>
                  <a:gd name="T19" fmla="*/ 70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5" h="744">
                    <a:moveTo>
                      <a:pt x="407" y="705"/>
                    </a:moveTo>
                    <a:lnTo>
                      <a:pt x="406" y="704"/>
                    </a:lnTo>
                    <a:lnTo>
                      <a:pt x="406" y="704"/>
                    </a:lnTo>
                    <a:lnTo>
                      <a:pt x="0" y="468"/>
                    </a:lnTo>
                    <a:lnTo>
                      <a:pt x="0" y="510"/>
                    </a:lnTo>
                    <a:lnTo>
                      <a:pt x="404" y="744"/>
                    </a:lnTo>
                    <a:lnTo>
                      <a:pt x="1625" y="43"/>
                    </a:lnTo>
                    <a:lnTo>
                      <a:pt x="1625" y="0"/>
                    </a:lnTo>
                    <a:lnTo>
                      <a:pt x="1303" y="185"/>
                    </a:lnTo>
                    <a:lnTo>
                      <a:pt x="407" y="70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2" name="Freeform 64"/>
              <p:cNvSpPr>
                <a:spLocks/>
              </p:cNvSpPr>
              <p:nvPr/>
            </p:nvSpPr>
            <p:spPr bwMode="auto">
              <a:xfrm>
                <a:off x="1556" y="-824"/>
                <a:ext cx="2113" cy="3046"/>
              </a:xfrm>
              <a:custGeom>
                <a:avLst/>
                <a:gdLst>
                  <a:gd name="T0" fmla="*/ 6220 w 6340"/>
                  <a:gd name="T1" fmla="*/ 117 h 9137"/>
                  <a:gd name="T2" fmla="*/ 6221 w 6340"/>
                  <a:gd name="T3" fmla="*/ 117 h 9137"/>
                  <a:gd name="T4" fmla="*/ 6114 w 6340"/>
                  <a:gd name="T5" fmla="*/ 55 h 9137"/>
                  <a:gd name="T6" fmla="*/ 6090 w 6340"/>
                  <a:gd name="T7" fmla="*/ 42 h 9137"/>
                  <a:gd name="T8" fmla="*/ 6040 w 6340"/>
                  <a:gd name="T9" fmla="*/ 22 h 9137"/>
                  <a:gd name="T10" fmla="*/ 5990 w 6340"/>
                  <a:gd name="T11" fmla="*/ 7 h 9137"/>
                  <a:gd name="T12" fmla="*/ 5936 w 6340"/>
                  <a:gd name="T13" fmla="*/ 0 h 9137"/>
                  <a:gd name="T14" fmla="*/ 5885 w 6340"/>
                  <a:gd name="T15" fmla="*/ 0 h 9137"/>
                  <a:gd name="T16" fmla="*/ 5831 w 6340"/>
                  <a:gd name="T17" fmla="*/ 7 h 9137"/>
                  <a:gd name="T18" fmla="*/ 5781 w 6340"/>
                  <a:gd name="T19" fmla="*/ 22 h 9137"/>
                  <a:gd name="T20" fmla="*/ 5731 w 6340"/>
                  <a:gd name="T21" fmla="*/ 42 h 9137"/>
                  <a:gd name="T22" fmla="*/ 5706 w 6340"/>
                  <a:gd name="T23" fmla="*/ 55 h 9137"/>
                  <a:gd name="T24" fmla="*/ 431 w 6340"/>
                  <a:gd name="T25" fmla="*/ 3102 h 9137"/>
                  <a:gd name="T26" fmla="*/ 382 w 6340"/>
                  <a:gd name="T27" fmla="*/ 3132 h 9137"/>
                  <a:gd name="T28" fmla="*/ 291 w 6340"/>
                  <a:gd name="T29" fmla="*/ 3202 h 9137"/>
                  <a:gd name="T30" fmla="*/ 212 w 6340"/>
                  <a:gd name="T31" fmla="*/ 3281 h 9137"/>
                  <a:gd name="T32" fmla="*/ 144 w 6340"/>
                  <a:gd name="T33" fmla="*/ 3370 h 9137"/>
                  <a:gd name="T34" fmla="*/ 88 w 6340"/>
                  <a:gd name="T35" fmla="*/ 3467 h 9137"/>
                  <a:gd name="T36" fmla="*/ 46 w 6340"/>
                  <a:gd name="T37" fmla="*/ 3570 h 9137"/>
                  <a:gd name="T38" fmla="*/ 16 w 6340"/>
                  <a:gd name="T39" fmla="*/ 3678 h 9137"/>
                  <a:gd name="T40" fmla="*/ 1 w 6340"/>
                  <a:gd name="T41" fmla="*/ 3791 h 9137"/>
                  <a:gd name="T42" fmla="*/ 0 w 6340"/>
                  <a:gd name="T43" fmla="*/ 3848 h 9137"/>
                  <a:gd name="T44" fmla="*/ 0 w 6340"/>
                  <a:gd name="T45" fmla="*/ 8784 h 9137"/>
                  <a:gd name="T46" fmla="*/ 0 w 6340"/>
                  <a:gd name="T47" fmla="*/ 8811 h 9137"/>
                  <a:gd name="T48" fmla="*/ 7 w 6340"/>
                  <a:gd name="T49" fmla="*/ 8865 h 9137"/>
                  <a:gd name="T50" fmla="*/ 22 w 6340"/>
                  <a:gd name="T51" fmla="*/ 8916 h 9137"/>
                  <a:gd name="T52" fmla="*/ 42 w 6340"/>
                  <a:gd name="T53" fmla="*/ 8965 h 9137"/>
                  <a:gd name="T54" fmla="*/ 69 w 6340"/>
                  <a:gd name="T55" fmla="*/ 9011 h 9137"/>
                  <a:gd name="T56" fmla="*/ 101 w 6340"/>
                  <a:gd name="T57" fmla="*/ 9053 h 9137"/>
                  <a:gd name="T58" fmla="*/ 138 w 6340"/>
                  <a:gd name="T59" fmla="*/ 9091 h 9137"/>
                  <a:gd name="T60" fmla="*/ 181 w 6340"/>
                  <a:gd name="T61" fmla="*/ 9124 h 9137"/>
                  <a:gd name="T62" fmla="*/ 204 w 6340"/>
                  <a:gd name="T63" fmla="*/ 9137 h 9137"/>
                  <a:gd name="T64" fmla="*/ 6340 w 6340"/>
                  <a:gd name="T65" fmla="*/ 5597 h 9137"/>
                  <a:gd name="T66" fmla="*/ 6340 w 6340"/>
                  <a:gd name="T67" fmla="*/ 313 h 9137"/>
                  <a:gd name="T68" fmla="*/ 6338 w 6340"/>
                  <a:gd name="T69" fmla="*/ 281 h 9137"/>
                  <a:gd name="T70" fmla="*/ 6321 w 6340"/>
                  <a:gd name="T71" fmla="*/ 222 h 9137"/>
                  <a:gd name="T72" fmla="*/ 6289 w 6340"/>
                  <a:gd name="T73" fmla="*/ 171 h 9137"/>
                  <a:gd name="T74" fmla="*/ 6246 w 6340"/>
                  <a:gd name="T75" fmla="*/ 131 h 9137"/>
                  <a:gd name="T76" fmla="*/ 6220 w 6340"/>
                  <a:gd name="T77" fmla="*/ 117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40" h="9137">
                    <a:moveTo>
                      <a:pt x="6220" y="117"/>
                    </a:moveTo>
                    <a:lnTo>
                      <a:pt x="6221" y="117"/>
                    </a:lnTo>
                    <a:lnTo>
                      <a:pt x="6114" y="55"/>
                    </a:lnTo>
                    <a:lnTo>
                      <a:pt x="6090" y="42"/>
                    </a:lnTo>
                    <a:lnTo>
                      <a:pt x="6040" y="22"/>
                    </a:lnTo>
                    <a:lnTo>
                      <a:pt x="5990" y="7"/>
                    </a:lnTo>
                    <a:lnTo>
                      <a:pt x="5936" y="0"/>
                    </a:lnTo>
                    <a:lnTo>
                      <a:pt x="5885" y="0"/>
                    </a:lnTo>
                    <a:lnTo>
                      <a:pt x="5831" y="7"/>
                    </a:lnTo>
                    <a:lnTo>
                      <a:pt x="5781" y="22"/>
                    </a:lnTo>
                    <a:lnTo>
                      <a:pt x="5731" y="42"/>
                    </a:lnTo>
                    <a:lnTo>
                      <a:pt x="5706" y="55"/>
                    </a:lnTo>
                    <a:lnTo>
                      <a:pt x="431" y="3102"/>
                    </a:lnTo>
                    <a:lnTo>
                      <a:pt x="382" y="3132"/>
                    </a:lnTo>
                    <a:lnTo>
                      <a:pt x="291" y="3202"/>
                    </a:lnTo>
                    <a:lnTo>
                      <a:pt x="212" y="3281"/>
                    </a:lnTo>
                    <a:lnTo>
                      <a:pt x="144" y="3370"/>
                    </a:lnTo>
                    <a:lnTo>
                      <a:pt x="88" y="3467"/>
                    </a:lnTo>
                    <a:lnTo>
                      <a:pt x="46" y="3570"/>
                    </a:lnTo>
                    <a:lnTo>
                      <a:pt x="16" y="3678"/>
                    </a:lnTo>
                    <a:lnTo>
                      <a:pt x="1" y="3791"/>
                    </a:lnTo>
                    <a:lnTo>
                      <a:pt x="0" y="3848"/>
                    </a:lnTo>
                    <a:lnTo>
                      <a:pt x="0" y="8784"/>
                    </a:lnTo>
                    <a:lnTo>
                      <a:pt x="0" y="8811"/>
                    </a:lnTo>
                    <a:lnTo>
                      <a:pt x="7" y="8865"/>
                    </a:lnTo>
                    <a:lnTo>
                      <a:pt x="22" y="8916"/>
                    </a:lnTo>
                    <a:lnTo>
                      <a:pt x="42" y="8965"/>
                    </a:lnTo>
                    <a:lnTo>
                      <a:pt x="69" y="9011"/>
                    </a:lnTo>
                    <a:lnTo>
                      <a:pt x="101" y="9053"/>
                    </a:lnTo>
                    <a:lnTo>
                      <a:pt x="138" y="9091"/>
                    </a:lnTo>
                    <a:lnTo>
                      <a:pt x="181" y="9124"/>
                    </a:lnTo>
                    <a:lnTo>
                      <a:pt x="204" y="9137"/>
                    </a:lnTo>
                    <a:lnTo>
                      <a:pt x="6340" y="5597"/>
                    </a:lnTo>
                    <a:lnTo>
                      <a:pt x="6340" y="313"/>
                    </a:lnTo>
                    <a:lnTo>
                      <a:pt x="6338" y="281"/>
                    </a:lnTo>
                    <a:lnTo>
                      <a:pt x="6321" y="222"/>
                    </a:lnTo>
                    <a:lnTo>
                      <a:pt x="6289" y="171"/>
                    </a:lnTo>
                    <a:lnTo>
                      <a:pt x="6246" y="131"/>
                    </a:lnTo>
                    <a:lnTo>
                      <a:pt x="6220" y="117"/>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3" name="Freeform 65"/>
              <p:cNvSpPr>
                <a:spLocks/>
              </p:cNvSpPr>
              <p:nvPr/>
            </p:nvSpPr>
            <p:spPr bwMode="auto">
              <a:xfrm>
                <a:off x="1556" y="-824"/>
                <a:ext cx="2074" cy="3046"/>
              </a:xfrm>
              <a:custGeom>
                <a:avLst/>
                <a:gdLst>
                  <a:gd name="T0" fmla="*/ 204 w 6221"/>
                  <a:gd name="T1" fmla="*/ 3962 h 9137"/>
                  <a:gd name="T2" fmla="*/ 206 w 6221"/>
                  <a:gd name="T3" fmla="*/ 3906 h 9137"/>
                  <a:gd name="T4" fmla="*/ 220 w 6221"/>
                  <a:gd name="T5" fmla="*/ 3795 h 9137"/>
                  <a:gd name="T6" fmla="*/ 249 w 6221"/>
                  <a:gd name="T7" fmla="*/ 3687 h 9137"/>
                  <a:gd name="T8" fmla="*/ 292 w 6221"/>
                  <a:gd name="T9" fmla="*/ 3585 h 9137"/>
                  <a:gd name="T10" fmla="*/ 347 w 6221"/>
                  <a:gd name="T11" fmla="*/ 3490 h 9137"/>
                  <a:gd name="T12" fmla="*/ 415 w 6221"/>
                  <a:gd name="T13" fmla="*/ 3402 h 9137"/>
                  <a:gd name="T14" fmla="*/ 492 w 6221"/>
                  <a:gd name="T15" fmla="*/ 3323 h 9137"/>
                  <a:gd name="T16" fmla="*/ 582 w 6221"/>
                  <a:gd name="T17" fmla="*/ 3255 h 9137"/>
                  <a:gd name="T18" fmla="*/ 629 w 6221"/>
                  <a:gd name="T19" fmla="*/ 3225 h 9137"/>
                  <a:gd name="T20" fmla="*/ 635 w 6221"/>
                  <a:gd name="T21" fmla="*/ 3222 h 9137"/>
                  <a:gd name="T22" fmla="*/ 6006 w 6221"/>
                  <a:gd name="T23" fmla="*/ 121 h 9137"/>
                  <a:gd name="T24" fmla="*/ 6033 w 6221"/>
                  <a:gd name="T25" fmla="*/ 107 h 9137"/>
                  <a:gd name="T26" fmla="*/ 6089 w 6221"/>
                  <a:gd name="T27" fmla="*/ 92 h 9137"/>
                  <a:gd name="T28" fmla="*/ 6144 w 6221"/>
                  <a:gd name="T29" fmla="*/ 92 h 9137"/>
                  <a:gd name="T30" fmla="*/ 6197 w 6221"/>
                  <a:gd name="T31" fmla="*/ 105 h 9137"/>
                  <a:gd name="T32" fmla="*/ 6220 w 6221"/>
                  <a:gd name="T33" fmla="*/ 117 h 9137"/>
                  <a:gd name="T34" fmla="*/ 6221 w 6221"/>
                  <a:gd name="T35" fmla="*/ 117 h 9137"/>
                  <a:gd name="T36" fmla="*/ 6114 w 6221"/>
                  <a:gd name="T37" fmla="*/ 55 h 9137"/>
                  <a:gd name="T38" fmla="*/ 6090 w 6221"/>
                  <a:gd name="T39" fmla="*/ 42 h 9137"/>
                  <a:gd name="T40" fmla="*/ 6040 w 6221"/>
                  <a:gd name="T41" fmla="*/ 22 h 9137"/>
                  <a:gd name="T42" fmla="*/ 5990 w 6221"/>
                  <a:gd name="T43" fmla="*/ 7 h 9137"/>
                  <a:gd name="T44" fmla="*/ 5936 w 6221"/>
                  <a:gd name="T45" fmla="*/ 0 h 9137"/>
                  <a:gd name="T46" fmla="*/ 5885 w 6221"/>
                  <a:gd name="T47" fmla="*/ 0 h 9137"/>
                  <a:gd name="T48" fmla="*/ 5831 w 6221"/>
                  <a:gd name="T49" fmla="*/ 7 h 9137"/>
                  <a:gd name="T50" fmla="*/ 5781 w 6221"/>
                  <a:gd name="T51" fmla="*/ 22 h 9137"/>
                  <a:gd name="T52" fmla="*/ 5731 w 6221"/>
                  <a:gd name="T53" fmla="*/ 42 h 9137"/>
                  <a:gd name="T54" fmla="*/ 5706 w 6221"/>
                  <a:gd name="T55" fmla="*/ 55 h 9137"/>
                  <a:gd name="T56" fmla="*/ 431 w 6221"/>
                  <a:gd name="T57" fmla="*/ 3102 h 9137"/>
                  <a:gd name="T58" fmla="*/ 382 w 6221"/>
                  <a:gd name="T59" fmla="*/ 3132 h 9137"/>
                  <a:gd name="T60" fmla="*/ 291 w 6221"/>
                  <a:gd name="T61" fmla="*/ 3202 h 9137"/>
                  <a:gd name="T62" fmla="*/ 212 w 6221"/>
                  <a:gd name="T63" fmla="*/ 3281 h 9137"/>
                  <a:gd name="T64" fmla="*/ 144 w 6221"/>
                  <a:gd name="T65" fmla="*/ 3370 h 9137"/>
                  <a:gd name="T66" fmla="*/ 88 w 6221"/>
                  <a:gd name="T67" fmla="*/ 3467 h 9137"/>
                  <a:gd name="T68" fmla="*/ 46 w 6221"/>
                  <a:gd name="T69" fmla="*/ 3570 h 9137"/>
                  <a:gd name="T70" fmla="*/ 16 w 6221"/>
                  <a:gd name="T71" fmla="*/ 3678 h 9137"/>
                  <a:gd name="T72" fmla="*/ 1 w 6221"/>
                  <a:gd name="T73" fmla="*/ 3791 h 9137"/>
                  <a:gd name="T74" fmla="*/ 0 w 6221"/>
                  <a:gd name="T75" fmla="*/ 3848 h 9137"/>
                  <a:gd name="T76" fmla="*/ 0 w 6221"/>
                  <a:gd name="T77" fmla="*/ 8784 h 9137"/>
                  <a:gd name="T78" fmla="*/ 0 w 6221"/>
                  <a:gd name="T79" fmla="*/ 8811 h 9137"/>
                  <a:gd name="T80" fmla="*/ 7 w 6221"/>
                  <a:gd name="T81" fmla="*/ 8865 h 9137"/>
                  <a:gd name="T82" fmla="*/ 22 w 6221"/>
                  <a:gd name="T83" fmla="*/ 8916 h 9137"/>
                  <a:gd name="T84" fmla="*/ 42 w 6221"/>
                  <a:gd name="T85" fmla="*/ 8965 h 9137"/>
                  <a:gd name="T86" fmla="*/ 69 w 6221"/>
                  <a:gd name="T87" fmla="*/ 9011 h 9137"/>
                  <a:gd name="T88" fmla="*/ 101 w 6221"/>
                  <a:gd name="T89" fmla="*/ 9053 h 9137"/>
                  <a:gd name="T90" fmla="*/ 138 w 6221"/>
                  <a:gd name="T91" fmla="*/ 9091 h 9137"/>
                  <a:gd name="T92" fmla="*/ 181 w 6221"/>
                  <a:gd name="T93" fmla="*/ 9124 h 9137"/>
                  <a:gd name="T94" fmla="*/ 204 w 6221"/>
                  <a:gd name="T95" fmla="*/ 9137 h 9137"/>
                  <a:gd name="T96" fmla="*/ 204 w 6221"/>
                  <a:gd name="T97" fmla="*/ 3968 h 9137"/>
                  <a:gd name="T98" fmla="*/ 204 w 6221"/>
                  <a:gd name="T99" fmla="*/ 3962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21" h="9137">
                    <a:moveTo>
                      <a:pt x="204" y="3962"/>
                    </a:moveTo>
                    <a:lnTo>
                      <a:pt x="206" y="3906"/>
                    </a:lnTo>
                    <a:lnTo>
                      <a:pt x="220" y="3795"/>
                    </a:lnTo>
                    <a:lnTo>
                      <a:pt x="249" y="3687"/>
                    </a:lnTo>
                    <a:lnTo>
                      <a:pt x="292" y="3585"/>
                    </a:lnTo>
                    <a:lnTo>
                      <a:pt x="347" y="3490"/>
                    </a:lnTo>
                    <a:lnTo>
                      <a:pt x="415" y="3402"/>
                    </a:lnTo>
                    <a:lnTo>
                      <a:pt x="492" y="3323"/>
                    </a:lnTo>
                    <a:lnTo>
                      <a:pt x="582" y="3255"/>
                    </a:lnTo>
                    <a:lnTo>
                      <a:pt x="629" y="3225"/>
                    </a:lnTo>
                    <a:lnTo>
                      <a:pt x="635" y="3222"/>
                    </a:lnTo>
                    <a:lnTo>
                      <a:pt x="6006" y="121"/>
                    </a:lnTo>
                    <a:lnTo>
                      <a:pt x="6033" y="107"/>
                    </a:lnTo>
                    <a:lnTo>
                      <a:pt x="6089" y="92"/>
                    </a:lnTo>
                    <a:lnTo>
                      <a:pt x="6144" y="92"/>
                    </a:lnTo>
                    <a:lnTo>
                      <a:pt x="6197" y="105"/>
                    </a:lnTo>
                    <a:lnTo>
                      <a:pt x="6220" y="117"/>
                    </a:lnTo>
                    <a:lnTo>
                      <a:pt x="6221" y="117"/>
                    </a:lnTo>
                    <a:lnTo>
                      <a:pt x="6114" y="55"/>
                    </a:lnTo>
                    <a:lnTo>
                      <a:pt x="6090" y="42"/>
                    </a:lnTo>
                    <a:lnTo>
                      <a:pt x="6040" y="22"/>
                    </a:lnTo>
                    <a:lnTo>
                      <a:pt x="5990" y="7"/>
                    </a:lnTo>
                    <a:lnTo>
                      <a:pt x="5936" y="0"/>
                    </a:lnTo>
                    <a:lnTo>
                      <a:pt x="5885" y="0"/>
                    </a:lnTo>
                    <a:lnTo>
                      <a:pt x="5831" y="7"/>
                    </a:lnTo>
                    <a:lnTo>
                      <a:pt x="5781" y="22"/>
                    </a:lnTo>
                    <a:lnTo>
                      <a:pt x="5731" y="42"/>
                    </a:lnTo>
                    <a:lnTo>
                      <a:pt x="5706" y="55"/>
                    </a:lnTo>
                    <a:lnTo>
                      <a:pt x="431" y="3102"/>
                    </a:lnTo>
                    <a:lnTo>
                      <a:pt x="382" y="3132"/>
                    </a:lnTo>
                    <a:lnTo>
                      <a:pt x="291" y="3202"/>
                    </a:lnTo>
                    <a:lnTo>
                      <a:pt x="212" y="3281"/>
                    </a:lnTo>
                    <a:lnTo>
                      <a:pt x="144" y="3370"/>
                    </a:lnTo>
                    <a:lnTo>
                      <a:pt x="88" y="3467"/>
                    </a:lnTo>
                    <a:lnTo>
                      <a:pt x="46" y="3570"/>
                    </a:lnTo>
                    <a:lnTo>
                      <a:pt x="16" y="3678"/>
                    </a:lnTo>
                    <a:lnTo>
                      <a:pt x="1" y="3791"/>
                    </a:lnTo>
                    <a:lnTo>
                      <a:pt x="0" y="3848"/>
                    </a:lnTo>
                    <a:lnTo>
                      <a:pt x="0" y="8784"/>
                    </a:lnTo>
                    <a:lnTo>
                      <a:pt x="0" y="8811"/>
                    </a:lnTo>
                    <a:lnTo>
                      <a:pt x="7" y="8865"/>
                    </a:lnTo>
                    <a:lnTo>
                      <a:pt x="22" y="8916"/>
                    </a:lnTo>
                    <a:lnTo>
                      <a:pt x="42" y="8965"/>
                    </a:lnTo>
                    <a:lnTo>
                      <a:pt x="69" y="9011"/>
                    </a:lnTo>
                    <a:lnTo>
                      <a:pt x="101" y="9053"/>
                    </a:lnTo>
                    <a:lnTo>
                      <a:pt x="138" y="9091"/>
                    </a:lnTo>
                    <a:lnTo>
                      <a:pt x="181" y="9124"/>
                    </a:lnTo>
                    <a:lnTo>
                      <a:pt x="204" y="9137"/>
                    </a:lnTo>
                    <a:lnTo>
                      <a:pt x="204" y="3968"/>
                    </a:lnTo>
                    <a:lnTo>
                      <a:pt x="204" y="3962"/>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4" name="Freeform 66"/>
              <p:cNvSpPr>
                <a:spLocks/>
              </p:cNvSpPr>
              <p:nvPr/>
            </p:nvSpPr>
            <p:spPr bwMode="auto">
              <a:xfrm>
                <a:off x="1692" y="-692"/>
                <a:ext cx="1910" cy="2756"/>
              </a:xfrm>
              <a:custGeom>
                <a:avLst/>
                <a:gdLst>
                  <a:gd name="T0" fmla="*/ 0 w 5730"/>
                  <a:gd name="T1" fmla="*/ 3310 h 8268"/>
                  <a:gd name="T2" fmla="*/ 0 w 5730"/>
                  <a:gd name="T3" fmla="*/ 8268 h 8268"/>
                  <a:gd name="T4" fmla="*/ 5730 w 5730"/>
                  <a:gd name="T5" fmla="*/ 4962 h 8268"/>
                  <a:gd name="T6" fmla="*/ 5730 w 5730"/>
                  <a:gd name="T7" fmla="*/ 0 h 8268"/>
                  <a:gd name="T8" fmla="*/ 0 w 5730"/>
                  <a:gd name="T9" fmla="*/ 3310 h 8268"/>
                </a:gdLst>
                <a:ahLst/>
                <a:cxnLst>
                  <a:cxn ang="0">
                    <a:pos x="T0" y="T1"/>
                  </a:cxn>
                  <a:cxn ang="0">
                    <a:pos x="T2" y="T3"/>
                  </a:cxn>
                  <a:cxn ang="0">
                    <a:pos x="T4" y="T5"/>
                  </a:cxn>
                  <a:cxn ang="0">
                    <a:pos x="T6" y="T7"/>
                  </a:cxn>
                  <a:cxn ang="0">
                    <a:pos x="T8" y="T9"/>
                  </a:cxn>
                </a:cxnLst>
                <a:rect l="0" t="0" r="r" b="b"/>
                <a:pathLst>
                  <a:path w="5730" h="8268">
                    <a:moveTo>
                      <a:pt x="0" y="3310"/>
                    </a:moveTo>
                    <a:lnTo>
                      <a:pt x="0" y="8268"/>
                    </a:lnTo>
                    <a:lnTo>
                      <a:pt x="5730" y="4962"/>
                    </a:lnTo>
                    <a:lnTo>
                      <a:pt x="5730" y="0"/>
                    </a:lnTo>
                    <a:lnTo>
                      <a:pt x="0" y="3310"/>
                    </a:lnTo>
                    <a:close/>
                  </a:path>
                </a:pathLst>
              </a:custGeom>
              <a:solidFill>
                <a:srgbClr val="20A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5" name="Freeform 67"/>
              <p:cNvSpPr>
                <a:spLocks/>
              </p:cNvSpPr>
              <p:nvPr/>
            </p:nvSpPr>
            <p:spPr bwMode="auto">
              <a:xfrm>
                <a:off x="3275" y="-692"/>
                <a:ext cx="327" cy="189"/>
              </a:xfrm>
              <a:custGeom>
                <a:avLst/>
                <a:gdLst>
                  <a:gd name="T0" fmla="*/ 0 w 981"/>
                  <a:gd name="T1" fmla="*/ 566 h 566"/>
                  <a:gd name="T2" fmla="*/ 0 w 981"/>
                  <a:gd name="T3" fmla="*/ 566 h 566"/>
                  <a:gd name="T4" fmla="*/ 981 w 981"/>
                  <a:gd name="T5" fmla="*/ 0 h 566"/>
                  <a:gd name="T6" fmla="*/ 0 w 981"/>
                  <a:gd name="T7" fmla="*/ 566 h 566"/>
                </a:gdLst>
                <a:ahLst/>
                <a:cxnLst>
                  <a:cxn ang="0">
                    <a:pos x="T0" y="T1"/>
                  </a:cxn>
                  <a:cxn ang="0">
                    <a:pos x="T2" y="T3"/>
                  </a:cxn>
                  <a:cxn ang="0">
                    <a:pos x="T4" y="T5"/>
                  </a:cxn>
                  <a:cxn ang="0">
                    <a:pos x="T6" y="T7"/>
                  </a:cxn>
                </a:cxnLst>
                <a:rect l="0" t="0" r="r" b="b"/>
                <a:pathLst>
                  <a:path w="981" h="566">
                    <a:moveTo>
                      <a:pt x="0" y="566"/>
                    </a:moveTo>
                    <a:lnTo>
                      <a:pt x="0" y="566"/>
                    </a:lnTo>
                    <a:lnTo>
                      <a:pt x="981" y="0"/>
                    </a:lnTo>
                    <a:lnTo>
                      <a:pt x="0" y="566"/>
                    </a:lnTo>
                    <a:close/>
                  </a:path>
                </a:pathLst>
              </a:custGeom>
              <a:solidFill>
                <a:srgbClr val="446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6" name="Freeform 68"/>
              <p:cNvSpPr>
                <a:spLocks/>
              </p:cNvSpPr>
              <p:nvPr/>
            </p:nvSpPr>
            <p:spPr bwMode="auto">
              <a:xfrm>
                <a:off x="2526" y="-692"/>
                <a:ext cx="1076" cy="2275"/>
              </a:xfrm>
              <a:custGeom>
                <a:avLst/>
                <a:gdLst>
                  <a:gd name="T0" fmla="*/ 0 w 3227"/>
                  <a:gd name="T1" fmla="*/ 6824 h 6824"/>
                  <a:gd name="T2" fmla="*/ 2246 w 3227"/>
                  <a:gd name="T3" fmla="*/ 566 h 6824"/>
                  <a:gd name="T4" fmla="*/ 3227 w 3227"/>
                  <a:gd name="T5" fmla="*/ 0 h 6824"/>
                  <a:gd name="T6" fmla="*/ 3227 w 3227"/>
                  <a:gd name="T7" fmla="*/ 4074 h 6824"/>
                  <a:gd name="T8" fmla="*/ 2825 w 3227"/>
                  <a:gd name="T9" fmla="*/ 5195 h 6824"/>
                  <a:gd name="T10" fmla="*/ 0 w 3227"/>
                  <a:gd name="T11" fmla="*/ 6824 h 6824"/>
                </a:gdLst>
                <a:ahLst/>
                <a:cxnLst>
                  <a:cxn ang="0">
                    <a:pos x="T0" y="T1"/>
                  </a:cxn>
                  <a:cxn ang="0">
                    <a:pos x="T2" y="T3"/>
                  </a:cxn>
                  <a:cxn ang="0">
                    <a:pos x="T4" y="T5"/>
                  </a:cxn>
                  <a:cxn ang="0">
                    <a:pos x="T6" y="T7"/>
                  </a:cxn>
                  <a:cxn ang="0">
                    <a:pos x="T8" y="T9"/>
                  </a:cxn>
                  <a:cxn ang="0">
                    <a:pos x="T10" y="T11"/>
                  </a:cxn>
                </a:cxnLst>
                <a:rect l="0" t="0" r="r" b="b"/>
                <a:pathLst>
                  <a:path w="3227" h="6824">
                    <a:moveTo>
                      <a:pt x="0" y="6824"/>
                    </a:moveTo>
                    <a:lnTo>
                      <a:pt x="2246" y="566"/>
                    </a:lnTo>
                    <a:lnTo>
                      <a:pt x="3227" y="0"/>
                    </a:lnTo>
                    <a:lnTo>
                      <a:pt x="3227" y="4074"/>
                    </a:lnTo>
                    <a:lnTo>
                      <a:pt x="2825" y="5195"/>
                    </a:lnTo>
                    <a:lnTo>
                      <a:pt x="0" y="6824"/>
                    </a:lnTo>
                    <a:close/>
                  </a:path>
                </a:pathLst>
              </a:custGeom>
              <a:solidFill>
                <a:srgbClr val="2EB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7" name="Freeform 69"/>
              <p:cNvSpPr>
                <a:spLocks/>
              </p:cNvSpPr>
              <p:nvPr/>
            </p:nvSpPr>
            <p:spPr bwMode="auto">
              <a:xfrm>
                <a:off x="2053" y="-273"/>
                <a:ext cx="824" cy="475"/>
              </a:xfrm>
              <a:custGeom>
                <a:avLst/>
                <a:gdLst>
                  <a:gd name="T0" fmla="*/ 0 w 2472"/>
                  <a:gd name="T1" fmla="*/ 1427 h 1427"/>
                  <a:gd name="T2" fmla="*/ 0 w 2472"/>
                  <a:gd name="T3" fmla="*/ 1427 h 1427"/>
                  <a:gd name="T4" fmla="*/ 2472 w 2472"/>
                  <a:gd name="T5" fmla="*/ 0 h 1427"/>
                  <a:gd name="T6" fmla="*/ 0 w 2472"/>
                  <a:gd name="T7" fmla="*/ 1427 h 1427"/>
                </a:gdLst>
                <a:ahLst/>
                <a:cxnLst>
                  <a:cxn ang="0">
                    <a:pos x="T0" y="T1"/>
                  </a:cxn>
                  <a:cxn ang="0">
                    <a:pos x="T2" y="T3"/>
                  </a:cxn>
                  <a:cxn ang="0">
                    <a:pos x="T4" y="T5"/>
                  </a:cxn>
                  <a:cxn ang="0">
                    <a:pos x="T6" y="T7"/>
                  </a:cxn>
                </a:cxnLst>
                <a:rect l="0" t="0" r="r" b="b"/>
                <a:pathLst>
                  <a:path w="2472" h="1427">
                    <a:moveTo>
                      <a:pt x="0" y="1427"/>
                    </a:moveTo>
                    <a:lnTo>
                      <a:pt x="0" y="1427"/>
                    </a:lnTo>
                    <a:lnTo>
                      <a:pt x="2472" y="0"/>
                    </a:lnTo>
                    <a:lnTo>
                      <a:pt x="0" y="1427"/>
                    </a:lnTo>
                    <a:close/>
                  </a:path>
                </a:pathLst>
              </a:custGeom>
              <a:solidFill>
                <a:srgbClr val="446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8" name="Freeform 70"/>
              <p:cNvSpPr>
                <a:spLocks/>
              </p:cNvSpPr>
              <p:nvPr/>
            </p:nvSpPr>
            <p:spPr bwMode="auto">
              <a:xfrm>
                <a:off x="1692" y="-273"/>
                <a:ext cx="1185" cy="2337"/>
              </a:xfrm>
              <a:custGeom>
                <a:avLst/>
                <a:gdLst>
                  <a:gd name="T0" fmla="*/ 0 w 3555"/>
                  <a:gd name="T1" fmla="*/ 7012 h 7012"/>
                  <a:gd name="T2" fmla="*/ 0 w 3555"/>
                  <a:gd name="T3" fmla="*/ 4444 h 7012"/>
                  <a:gd name="T4" fmla="*/ 1083 w 3555"/>
                  <a:gd name="T5" fmla="*/ 1427 h 7012"/>
                  <a:gd name="T6" fmla="*/ 3555 w 3555"/>
                  <a:gd name="T7" fmla="*/ 0 h 7012"/>
                  <a:gd name="T8" fmla="*/ 1309 w 3555"/>
                  <a:gd name="T9" fmla="*/ 6256 h 7012"/>
                  <a:gd name="T10" fmla="*/ 0 w 3555"/>
                  <a:gd name="T11" fmla="*/ 7012 h 7012"/>
                </a:gdLst>
                <a:ahLst/>
                <a:cxnLst>
                  <a:cxn ang="0">
                    <a:pos x="T0" y="T1"/>
                  </a:cxn>
                  <a:cxn ang="0">
                    <a:pos x="T2" y="T3"/>
                  </a:cxn>
                  <a:cxn ang="0">
                    <a:pos x="T4" y="T5"/>
                  </a:cxn>
                  <a:cxn ang="0">
                    <a:pos x="T6" y="T7"/>
                  </a:cxn>
                  <a:cxn ang="0">
                    <a:pos x="T8" y="T9"/>
                  </a:cxn>
                  <a:cxn ang="0">
                    <a:pos x="T10" y="T11"/>
                  </a:cxn>
                </a:cxnLst>
                <a:rect l="0" t="0" r="r" b="b"/>
                <a:pathLst>
                  <a:path w="3555" h="7012">
                    <a:moveTo>
                      <a:pt x="0" y="7012"/>
                    </a:moveTo>
                    <a:lnTo>
                      <a:pt x="0" y="4444"/>
                    </a:lnTo>
                    <a:lnTo>
                      <a:pt x="1083" y="1427"/>
                    </a:lnTo>
                    <a:lnTo>
                      <a:pt x="3555" y="0"/>
                    </a:lnTo>
                    <a:lnTo>
                      <a:pt x="1309" y="6256"/>
                    </a:lnTo>
                    <a:lnTo>
                      <a:pt x="0" y="7012"/>
                    </a:lnTo>
                    <a:close/>
                  </a:path>
                </a:pathLst>
              </a:custGeom>
              <a:solidFill>
                <a:srgbClr val="2EB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pic>
          <p:nvPicPr>
            <p:cNvPr id="158" name="그림 1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296" y="2408456"/>
              <a:ext cx="543401" cy="543401"/>
            </a:xfrm>
            <a:prstGeom prst="rect">
              <a:avLst/>
            </a:prstGeom>
            <a:effectLst>
              <a:outerShdw blurRad="177800" dist="63500" dir="5400000" algn="t" rotWithShape="0">
                <a:prstClr val="black">
                  <a:alpha val="40000"/>
                </a:prstClr>
              </a:outerShdw>
            </a:effectLst>
          </p:spPr>
        </p:pic>
        <p:pic>
          <p:nvPicPr>
            <p:cNvPr id="159" name="그림 1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959" y="2647246"/>
              <a:ext cx="1071841" cy="1071841"/>
            </a:xfrm>
            <a:prstGeom prst="rect">
              <a:avLst/>
            </a:prstGeom>
            <a:effectLst>
              <a:outerShdw blurRad="177800" dist="63500" dir="5400000" algn="t" rotWithShape="0">
                <a:prstClr val="black">
                  <a:alpha val="40000"/>
                </a:prstClr>
              </a:outerShdw>
            </a:effectLst>
          </p:spPr>
        </p:pic>
        <p:pic>
          <p:nvPicPr>
            <p:cNvPr id="160" name="그림 1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556" y="2805315"/>
              <a:ext cx="617715" cy="617715"/>
            </a:xfrm>
            <a:prstGeom prst="rect">
              <a:avLst/>
            </a:prstGeom>
            <a:effectLst>
              <a:outerShdw blurRad="177800" dist="63500" dir="5400000" algn="t" rotWithShape="0">
                <a:prstClr val="black">
                  <a:alpha val="40000"/>
                </a:prstClr>
              </a:outerShdw>
            </a:effectLst>
          </p:spPr>
        </p:pic>
      </p:grpSp>
      <p:cxnSp>
        <p:nvCxnSpPr>
          <p:cNvPr id="88" name="直線接點 87"/>
          <p:cNvCxnSpPr/>
          <p:nvPr/>
        </p:nvCxnSpPr>
        <p:spPr>
          <a:xfrm>
            <a:off x="2070839" y="2521089"/>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9" name="직각 삼각형 78"/>
          <p:cNvSpPr/>
          <p:nvPr/>
        </p:nvSpPr>
        <p:spPr>
          <a:xfrm rot="10800000" flipV="1">
            <a:off x="10782926" y="6032665"/>
            <a:ext cx="1409073" cy="825335"/>
          </a:xfrm>
          <a:prstGeom prst="rtTriangle">
            <a:avLst/>
          </a:prstGeom>
          <a:solidFill>
            <a:schemeClr val="tx1">
              <a:lumMod val="65000"/>
              <a:lumOff val="35000"/>
            </a:schemeClr>
          </a:solidFill>
          <a:ln>
            <a:noFill/>
          </a:ln>
          <a:effectLst>
            <a:innerShdw dist="292100" dir="16200000">
              <a:srgbClr val="87540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9" name="群組 8"/>
          <p:cNvGrpSpPr/>
          <p:nvPr/>
        </p:nvGrpSpPr>
        <p:grpSpPr>
          <a:xfrm>
            <a:off x="2113167" y="1521237"/>
            <a:ext cx="1504536" cy="703586"/>
            <a:chOff x="2101237" y="1883584"/>
            <a:chExt cx="1504536" cy="703586"/>
          </a:xfrm>
        </p:grpSpPr>
        <p:pic>
          <p:nvPicPr>
            <p:cNvPr id="7" name="圖片 6"/>
            <p:cNvPicPr>
              <a:picLocks noChangeAspect="1"/>
            </p:cNvPicPr>
            <p:nvPr/>
          </p:nvPicPr>
          <p:blipFill>
            <a:blip r:embed="rId6"/>
            <a:stretch>
              <a:fillRect/>
            </a:stretch>
          </p:blipFill>
          <p:spPr>
            <a:xfrm rot="21422293">
              <a:off x="2380371" y="2038482"/>
              <a:ext cx="1225402" cy="548688"/>
            </a:xfrm>
            <a:prstGeom prst="rect">
              <a:avLst/>
            </a:prstGeom>
          </p:spPr>
        </p:pic>
        <p:sp>
          <p:nvSpPr>
            <p:cNvPr id="112" name="직사각형 3"/>
            <p:cNvSpPr/>
            <p:nvPr/>
          </p:nvSpPr>
          <p:spPr>
            <a:xfrm flipH="1">
              <a:off x="2101237" y="1883584"/>
              <a:ext cx="1447699" cy="558403"/>
            </a:xfrm>
            <a:custGeom>
              <a:avLst/>
              <a:gdLst>
                <a:gd name="connsiteX0" fmla="*/ 0 w 1221973"/>
                <a:gd name="connsiteY0" fmla="*/ 0 h 461818"/>
                <a:gd name="connsiteX1" fmla="*/ 1221973 w 1221973"/>
                <a:gd name="connsiteY1" fmla="*/ 0 h 461818"/>
                <a:gd name="connsiteX2" fmla="*/ 1221973 w 1221973"/>
                <a:gd name="connsiteY2" fmla="*/ 461818 h 461818"/>
                <a:gd name="connsiteX3" fmla="*/ 0 w 1221973"/>
                <a:gd name="connsiteY3" fmla="*/ 461818 h 461818"/>
                <a:gd name="connsiteX4" fmla="*/ 0 w 1221973"/>
                <a:gd name="connsiteY4" fmla="*/ 0 h 461818"/>
                <a:gd name="connsiteX0" fmla="*/ 0 w 1221973"/>
                <a:gd name="connsiteY0" fmla="*/ 0 h 461818"/>
                <a:gd name="connsiteX1" fmla="*/ 1221973 w 1221973"/>
                <a:gd name="connsiteY1" fmla="*/ 0 h 461818"/>
                <a:gd name="connsiteX2" fmla="*/ 1221973 w 1221973"/>
                <a:gd name="connsiteY2" fmla="*/ 461818 h 461818"/>
                <a:gd name="connsiteX3" fmla="*/ 0 w 1221973"/>
                <a:gd name="connsiteY3" fmla="*/ 461818 h 461818"/>
                <a:gd name="connsiteX4" fmla="*/ 0 w 1221973"/>
                <a:gd name="connsiteY4" fmla="*/ 0 h 461818"/>
                <a:gd name="connsiteX0" fmla="*/ 0 w 1221973"/>
                <a:gd name="connsiteY0" fmla="*/ 0 h 519288"/>
                <a:gd name="connsiteX1" fmla="*/ 1221973 w 1221973"/>
                <a:gd name="connsiteY1" fmla="*/ 0 h 519288"/>
                <a:gd name="connsiteX2" fmla="*/ 1221973 w 1221973"/>
                <a:gd name="connsiteY2" fmla="*/ 461818 h 519288"/>
                <a:gd name="connsiteX3" fmla="*/ 0 w 1221973"/>
                <a:gd name="connsiteY3" fmla="*/ 461818 h 519288"/>
                <a:gd name="connsiteX4" fmla="*/ 0 w 1221973"/>
                <a:gd name="connsiteY4" fmla="*/ 0 h 519288"/>
                <a:gd name="connsiteX0" fmla="*/ 0 w 1221973"/>
                <a:gd name="connsiteY0" fmla="*/ 0 h 494658"/>
                <a:gd name="connsiteX1" fmla="*/ 1221973 w 1221973"/>
                <a:gd name="connsiteY1" fmla="*/ 0 h 494658"/>
                <a:gd name="connsiteX2" fmla="*/ 1221973 w 1221973"/>
                <a:gd name="connsiteY2" fmla="*/ 461818 h 494658"/>
                <a:gd name="connsiteX3" fmla="*/ 0 w 1221973"/>
                <a:gd name="connsiteY3" fmla="*/ 461818 h 494658"/>
                <a:gd name="connsiteX4" fmla="*/ 0 w 1221973"/>
                <a:gd name="connsiteY4" fmla="*/ 0 h 494658"/>
                <a:gd name="connsiteX0" fmla="*/ 0 w 1221973"/>
                <a:gd name="connsiteY0" fmla="*/ 0 h 531603"/>
                <a:gd name="connsiteX1" fmla="*/ 1221973 w 1221973"/>
                <a:gd name="connsiteY1" fmla="*/ 36945 h 531603"/>
                <a:gd name="connsiteX2" fmla="*/ 1221973 w 1221973"/>
                <a:gd name="connsiteY2" fmla="*/ 498763 h 531603"/>
                <a:gd name="connsiteX3" fmla="*/ 0 w 1221973"/>
                <a:gd name="connsiteY3" fmla="*/ 498763 h 531603"/>
                <a:gd name="connsiteX4" fmla="*/ 0 w 1221973"/>
                <a:gd name="connsiteY4" fmla="*/ 0 h 531603"/>
                <a:gd name="connsiteX0" fmla="*/ 0 w 1221973"/>
                <a:gd name="connsiteY0" fmla="*/ 0 h 498763"/>
                <a:gd name="connsiteX1" fmla="*/ 1221973 w 1221973"/>
                <a:gd name="connsiteY1" fmla="*/ 36945 h 498763"/>
                <a:gd name="connsiteX2" fmla="*/ 1221973 w 1221973"/>
                <a:gd name="connsiteY2" fmla="*/ 498763 h 498763"/>
                <a:gd name="connsiteX3" fmla="*/ 9236 w 1221973"/>
                <a:gd name="connsiteY3" fmla="*/ 424872 h 498763"/>
                <a:gd name="connsiteX4" fmla="*/ 0 w 1221973"/>
                <a:gd name="connsiteY4" fmla="*/ 0 h 498763"/>
                <a:gd name="connsiteX0" fmla="*/ 0 w 1221973"/>
                <a:gd name="connsiteY0" fmla="*/ 0 h 535708"/>
                <a:gd name="connsiteX1" fmla="*/ 1221973 w 1221973"/>
                <a:gd name="connsiteY1" fmla="*/ 73890 h 535708"/>
                <a:gd name="connsiteX2" fmla="*/ 1221973 w 1221973"/>
                <a:gd name="connsiteY2" fmla="*/ 535708 h 535708"/>
                <a:gd name="connsiteX3" fmla="*/ 9236 w 1221973"/>
                <a:gd name="connsiteY3" fmla="*/ 461817 h 535708"/>
                <a:gd name="connsiteX4" fmla="*/ 0 w 1221973"/>
                <a:gd name="connsiteY4" fmla="*/ 0 h 53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973" h="535708">
                  <a:moveTo>
                    <a:pt x="0" y="0"/>
                  </a:moveTo>
                  <a:cubicBezTo>
                    <a:pt x="601288" y="92364"/>
                    <a:pt x="814649" y="73890"/>
                    <a:pt x="1221973" y="73890"/>
                  </a:cubicBezTo>
                  <a:lnTo>
                    <a:pt x="1221973" y="535708"/>
                  </a:lnTo>
                  <a:cubicBezTo>
                    <a:pt x="814649" y="535708"/>
                    <a:pt x="619760" y="535708"/>
                    <a:pt x="9236" y="461817"/>
                  </a:cubicBezTo>
                  <a:lnTo>
                    <a:pt x="0" y="0"/>
                  </a:lnTo>
                  <a:close/>
                </a:path>
              </a:pathLst>
            </a:custGeom>
            <a:gradFill>
              <a:gsLst>
                <a:gs pos="100000">
                  <a:srgbClr val="DB4D50"/>
                </a:gs>
                <a:gs pos="59000">
                  <a:srgbClr val="FF7C80">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zh-TW" altLang="en-US" sz="2000" b="1" dirty="0">
                  <a:solidFill>
                    <a:schemeClr val="bg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rPr>
                <a:t>赴陸前</a:t>
              </a:r>
              <a:endParaRPr lang="en-US" altLang="ko-KR" sz="2000" b="1" dirty="0">
                <a:solidFill>
                  <a:schemeClr val="bg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endParaRPr>
            </a:p>
          </p:txBody>
        </p:sp>
      </p:grpSp>
      <p:sp>
        <p:nvSpPr>
          <p:cNvPr id="113" name="Rectangle 14">
            <a:extLst>
              <a:ext uri="{FF2B5EF4-FFF2-40B4-BE49-F238E27FC236}">
                <a16:creationId xmlns:a16="http://schemas.microsoft.com/office/drawing/2014/main" id="{C4764500-2214-4430-B440-EC615A3A1658}"/>
              </a:ext>
            </a:extLst>
          </p:cNvPr>
          <p:cNvSpPr/>
          <p:nvPr/>
        </p:nvSpPr>
        <p:spPr>
          <a:xfrm>
            <a:off x="211958" y="2866541"/>
            <a:ext cx="3806369" cy="3769152"/>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1200" dirty="0">
              <a:solidFill>
                <a:srgbClr val="262626"/>
              </a:solidFill>
            </a:endParaRPr>
          </a:p>
          <a:p>
            <a:endParaRPr lang="en-US" altLang="zh-TW" sz="1200" dirty="0">
              <a:solidFill>
                <a:srgbClr val="262626"/>
              </a:solidFill>
            </a:endParaRPr>
          </a:p>
          <a:p>
            <a:endParaRPr lang="en-US" altLang="zh-TW" sz="1200" dirty="0">
              <a:solidFill>
                <a:srgbClr val="262626"/>
              </a:solidFill>
            </a:endParaRPr>
          </a:p>
          <a:p>
            <a:endParaRPr lang="en-US" altLang="zh-TW" sz="100" dirty="0">
              <a:solidFill>
                <a:srgbClr val="262626"/>
              </a:solidFill>
            </a:endParaRPr>
          </a:p>
          <a:p>
            <a:endParaRPr lang="en-US" altLang="zh-TW" sz="700" dirty="0">
              <a:solidFill>
                <a:srgbClr val="262626"/>
              </a:solidFill>
            </a:endParaRPr>
          </a:p>
          <a:p>
            <a:r>
              <a:rPr lang="zh-TW" altLang="en-US" sz="1200" dirty="0">
                <a:solidFill>
                  <a:srgbClr val="262626"/>
                </a:solidFill>
                <a:latin typeface="標楷體" panose="03000509000000000000" pitchFamily="65" charset="-120"/>
                <a:ea typeface="標楷體" panose="03000509000000000000" pitchFamily="65" charset="-120"/>
              </a:rPr>
              <a:t>適用法規：</a:t>
            </a:r>
            <a:r>
              <a:rPr lang="en-US" altLang="zh-TW" sz="1200" dirty="0">
                <a:solidFill>
                  <a:srgbClr val="262626"/>
                </a:solidFill>
                <a:latin typeface="標楷體" panose="03000509000000000000" pitchFamily="65" charset="-120"/>
                <a:ea typeface="標楷體" panose="03000509000000000000" pitchFamily="65" charset="-120"/>
              </a:rPr>
              <a:t>《</a:t>
            </a:r>
            <a:r>
              <a:rPr lang="zh-TW" altLang="en-US" sz="1200" dirty="0">
                <a:solidFill>
                  <a:srgbClr val="262626"/>
                </a:solidFill>
                <a:latin typeface="標楷體" panose="03000509000000000000" pitchFamily="65" charset="-120"/>
                <a:ea typeface="標楷體" panose="03000509000000000000" pitchFamily="65" charset="-120"/>
              </a:rPr>
              <a:t>簡任第十職等及警監四階以下未涉及國家安全機密之公務員及警察人員赴大陸地區作業要點</a:t>
            </a:r>
            <a:r>
              <a:rPr lang="en-US" altLang="zh-TW" sz="1200" dirty="0">
                <a:solidFill>
                  <a:srgbClr val="262626"/>
                </a:solidFill>
                <a:latin typeface="標楷體" panose="03000509000000000000" pitchFamily="65" charset="-120"/>
                <a:ea typeface="標楷體" panose="03000509000000000000" pitchFamily="65" charset="-120"/>
              </a:rPr>
              <a:t>》</a:t>
            </a:r>
          </a:p>
          <a:p>
            <a:endParaRPr lang="en-US" altLang="zh-TW" sz="1000" dirty="0">
              <a:solidFill>
                <a:srgbClr val="262626"/>
              </a:solidFill>
            </a:endParaRPr>
          </a:p>
          <a:p>
            <a:pPr>
              <a:lnSpc>
                <a:spcPts val="2400"/>
              </a:lnSpc>
            </a:pPr>
            <a:r>
              <a:rPr lang="zh-TW" altLang="en-US" sz="1600" dirty="0">
                <a:solidFill>
                  <a:srgbClr val="262626"/>
                </a:solidFill>
                <a:latin typeface="YouYuan" panose="02010509060101010101" pitchFamily="49" charset="-122"/>
                <a:ea typeface="YouYuan" panose="02010509060101010101" pitchFamily="49" charset="-122"/>
              </a:rPr>
              <a:t>現職的基層公務員</a:t>
            </a:r>
            <a:r>
              <a:rPr lang="zh-TW" altLang="en-US" sz="1600" dirty="0">
                <a:solidFill>
                  <a:srgbClr val="262626"/>
                </a:solidFill>
                <a:latin typeface="+mj-ea"/>
                <a:ea typeface="+mj-ea"/>
              </a:rPr>
              <a:t>，</a:t>
            </a:r>
            <a:endParaRPr lang="en-US" altLang="zh-TW" sz="1600" dirty="0">
              <a:solidFill>
                <a:srgbClr val="262626"/>
              </a:solidFill>
              <a:latin typeface="+mj-ea"/>
              <a:ea typeface="+mj-ea"/>
            </a:endParaRPr>
          </a:p>
          <a:p>
            <a:pPr>
              <a:lnSpc>
                <a:spcPts val="2400"/>
              </a:lnSpc>
            </a:pPr>
            <a:r>
              <a:rPr lang="zh-TW" altLang="en-US" sz="1600" dirty="0">
                <a:solidFill>
                  <a:srgbClr val="262626"/>
                </a:solidFill>
                <a:latin typeface="YouYuan" panose="02010509060101010101" pitchFamily="49" charset="-122"/>
                <a:ea typeface="YouYuan" panose="02010509060101010101" pitchFamily="49" charset="-122"/>
              </a:rPr>
              <a:t>如果是因非公務行程（如觀光）赴陸</a:t>
            </a:r>
            <a:r>
              <a:rPr lang="zh-TW" altLang="en-US" sz="1600" dirty="0">
                <a:solidFill>
                  <a:srgbClr val="262626"/>
                </a:solidFill>
                <a:latin typeface="+mj-ea"/>
                <a:ea typeface="+mj-ea"/>
              </a:rPr>
              <a:t>，</a:t>
            </a:r>
            <a:r>
              <a:rPr lang="zh-TW" altLang="en-US" sz="1600" dirty="0">
                <a:solidFill>
                  <a:srgbClr val="262626"/>
                </a:solidFill>
                <a:latin typeface="YouYuan" panose="02010509060101010101" pitchFamily="49" charset="-122"/>
                <a:ea typeface="YouYuan" panose="02010509060101010101" pitchFamily="49" charset="-122"/>
              </a:rPr>
              <a:t>只要報經服務機關同意即可</a:t>
            </a:r>
            <a:r>
              <a:rPr lang="zh-TW" altLang="en-US" sz="1600" dirty="0">
                <a:solidFill>
                  <a:srgbClr val="262626"/>
                </a:solidFill>
                <a:latin typeface="+mj-ea"/>
                <a:ea typeface="+mj-ea"/>
              </a:rPr>
              <a:t>；</a:t>
            </a:r>
            <a:endParaRPr lang="en-US" altLang="zh-TW" sz="1600" dirty="0">
              <a:solidFill>
                <a:srgbClr val="262626"/>
              </a:solidFill>
              <a:latin typeface="+mj-ea"/>
              <a:ea typeface="+mj-ea"/>
            </a:endParaRPr>
          </a:p>
          <a:p>
            <a:pPr>
              <a:lnSpc>
                <a:spcPts val="2400"/>
              </a:lnSpc>
              <a:spcAft>
                <a:spcPts val="3000"/>
              </a:spcAft>
            </a:pPr>
            <a:r>
              <a:rPr lang="zh-TW" altLang="en-US" sz="1600" dirty="0">
                <a:solidFill>
                  <a:srgbClr val="262626"/>
                </a:solidFill>
                <a:latin typeface="YouYuan" panose="02010509060101010101" pitchFamily="49" charset="-122"/>
                <a:ea typeface="YouYuan" panose="02010509060101010101" pitchFamily="49" charset="-122"/>
              </a:rPr>
              <a:t>但如果是公務行程（如業務相關交流活動）</a:t>
            </a:r>
            <a:r>
              <a:rPr lang="zh-TW" altLang="en-US" sz="1600" dirty="0">
                <a:solidFill>
                  <a:srgbClr val="262626"/>
                </a:solidFill>
                <a:latin typeface="+mj-ea"/>
                <a:ea typeface="+mj-ea"/>
              </a:rPr>
              <a:t>，</a:t>
            </a:r>
            <a:r>
              <a:rPr lang="zh-TW" altLang="en-US" sz="1600" dirty="0">
                <a:solidFill>
                  <a:srgbClr val="262626"/>
                </a:solidFill>
                <a:latin typeface="YouYuan" panose="02010509060101010101" pitchFamily="49" charset="-122"/>
                <a:ea typeface="YouYuan" panose="02010509060101010101" pitchFamily="49" charset="-122"/>
              </a:rPr>
              <a:t>在中央機關服務者</a:t>
            </a:r>
            <a:r>
              <a:rPr lang="zh-TW" altLang="en-US" sz="1600" dirty="0">
                <a:solidFill>
                  <a:srgbClr val="262626"/>
                </a:solidFill>
                <a:latin typeface="+mj-ea"/>
                <a:ea typeface="+mj-ea"/>
              </a:rPr>
              <a:t>，</a:t>
            </a:r>
            <a:r>
              <a:rPr lang="zh-TW" altLang="en-US" sz="1600" dirty="0">
                <a:solidFill>
                  <a:srgbClr val="262626"/>
                </a:solidFill>
                <a:latin typeface="YouYuan" panose="02010509060101010101" pitchFamily="49" charset="-122"/>
                <a:ea typeface="YouYuan" panose="02010509060101010101" pitchFamily="49" charset="-122"/>
              </a:rPr>
              <a:t>要報經所屬中央部會或其授權機關同意</a:t>
            </a:r>
            <a:r>
              <a:rPr lang="zh-TW" altLang="en-US" sz="1600" dirty="0">
                <a:solidFill>
                  <a:srgbClr val="262626"/>
                </a:solidFill>
                <a:latin typeface="+mj-ea"/>
                <a:ea typeface="+mj-ea"/>
              </a:rPr>
              <a:t>，</a:t>
            </a:r>
            <a:r>
              <a:rPr lang="zh-TW" altLang="en-US" sz="1600" dirty="0">
                <a:solidFill>
                  <a:srgbClr val="262626"/>
                </a:solidFill>
                <a:latin typeface="YouYuan" panose="02010509060101010101" pitchFamily="49" charset="-122"/>
                <a:ea typeface="YouYuan" panose="02010509060101010101" pitchFamily="49" charset="-122"/>
              </a:rPr>
              <a:t>在地方機關服務者</a:t>
            </a:r>
            <a:r>
              <a:rPr lang="zh-TW" altLang="en-US" sz="1600" dirty="0">
                <a:solidFill>
                  <a:srgbClr val="262626"/>
                </a:solidFill>
                <a:latin typeface="+mj-ea"/>
                <a:ea typeface="+mj-ea"/>
              </a:rPr>
              <a:t>，</a:t>
            </a:r>
            <a:r>
              <a:rPr lang="zh-TW" altLang="en-US" sz="1600" dirty="0">
                <a:solidFill>
                  <a:srgbClr val="262626"/>
                </a:solidFill>
                <a:latin typeface="YouYuan" panose="02010509060101010101" pitchFamily="49" charset="-122"/>
                <a:ea typeface="YouYuan" panose="02010509060101010101" pitchFamily="49" charset="-122"/>
              </a:rPr>
              <a:t>則要報經所屬直轄市</a:t>
            </a:r>
            <a:r>
              <a:rPr lang="zh-TW" altLang="en-US" sz="1600" dirty="0">
                <a:solidFill>
                  <a:srgbClr val="262626"/>
                </a:solidFill>
                <a:latin typeface="+mj-ea"/>
                <a:ea typeface="+mj-ea"/>
              </a:rPr>
              <a:t>、</a:t>
            </a:r>
            <a:r>
              <a:rPr lang="zh-TW" altLang="en-US" sz="1600" dirty="0">
                <a:solidFill>
                  <a:srgbClr val="262626"/>
                </a:solidFill>
                <a:latin typeface="YouYuan" panose="02010509060101010101" pitchFamily="49" charset="-122"/>
                <a:ea typeface="YouYuan" panose="02010509060101010101" pitchFamily="49" charset="-122"/>
              </a:rPr>
              <a:t>縣（市）政府或其授權機關同意。</a:t>
            </a:r>
          </a:p>
          <a:p>
            <a:endParaRPr lang="ko-KR" altLang="en-US" sz="1200" dirty="0">
              <a:solidFill>
                <a:srgbClr val="262626"/>
              </a:solidFill>
            </a:endParaRPr>
          </a:p>
        </p:txBody>
      </p:sp>
      <p:sp>
        <p:nvSpPr>
          <p:cNvPr id="114" name="Rounded Rectangle 17">
            <a:extLst>
              <a:ext uri="{FF2B5EF4-FFF2-40B4-BE49-F238E27FC236}">
                <a16:creationId xmlns:a16="http://schemas.microsoft.com/office/drawing/2014/main" id="{52BC6E8B-AD4E-4E2E-82AF-63ED16A39DF0}"/>
              </a:ext>
            </a:extLst>
          </p:cNvPr>
          <p:cNvSpPr/>
          <p:nvPr/>
        </p:nvSpPr>
        <p:spPr>
          <a:xfrm>
            <a:off x="472454" y="2637954"/>
            <a:ext cx="3189820" cy="59271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a:effectLst>
                  <a:outerShdw blurRad="38100" dist="38100" dir="2700000" algn="tl">
                    <a:srgbClr val="000000">
                      <a:alpha val="43137"/>
                    </a:srgbClr>
                  </a:outerShdw>
                </a:effectLst>
                <a:latin typeface="YouYuan" panose="02010509060101010101" pitchFamily="49" charset="-122"/>
                <a:ea typeface="YouYuan" panose="02010509060101010101" pitchFamily="49" charset="-122"/>
              </a:rPr>
              <a:t>10 </a:t>
            </a:r>
            <a:r>
              <a:rPr lang="zh-TW" altLang="en-US" sz="1600" b="1" dirty="0">
                <a:effectLst>
                  <a:outerShdw blurRad="38100" dist="38100" dir="2700000" algn="tl">
                    <a:srgbClr val="000000">
                      <a:alpha val="43137"/>
                    </a:srgbClr>
                  </a:outerShdw>
                </a:effectLst>
                <a:latin typeface="YouYuan" panose="02010509060101010101" pitchFamily="49" charset="-122"/>
                <a:ea typeface="YouYuan" panose="02010509060101010101" pitchFamily="49" charset="-122"/>
              </a:rPr>
              <a:t>職等（含）以下未涉密人員</a:t>
            </a:r>
            <a:endParaRPr lang="ko-KR" altLang="en-US" sz="1600" b="1" dirty="0">
              <a:solidFill>
                <a:srgbClr val="262626"/>
              </a:solidFill>
              <a:effectLst>
                <a:outerShdw blurRad="38100" dist="38100" dir="2700000" algn="tl">
                  <a:srgbClr val="000000">
                    <a:alpha val="43137"/>
                  </a:srgbClr>
                </a:outerShdw>
              </a:effectLst>
              <a:latin typeface="YouYuan" panose="02010509060101010101" pitchFamily="49" charset="-122"/>
            </a:endParaRPr>
          </a:p>
        </p:txBody>
      </p:sp>
      <p:sp>
        <p:nvSpPr>
          <p:cNvPr id="117" name="Rectangle 14">
            <a:extLst>
              <a:ext uri="{FF2B5EF4-FFF2-40B4-BE49-F238E27FC236}">
                <a16:creationId xmlns:a16="http://schemas.microsoft.com/office/drawing/2014/main" id="{C4764500-2214-4430-B440-EC615A3A1658}"/>
              </a:ext>
            </a:extLst>
          </p:cNvPr>
          <p:cNvSpPr/>
          <p:nvPr/>
        </p:nvSpPr>
        <p:spPr>
          <a:xfrm>
            <a:off x="4243592" y="2866541"/>
            <a:ext cx="3806369" cy="3769151"/>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1200" dirty="0">
              <a:solidFill>
                <a:srgbClr val="262626"/>
              </a:solidFill>
            </a:endParaRPr>
          </a:p>
          <a:p>
            <a:r>
              <a:rPr lang="zh-TW" altLang="en-US" sz="1200" dirty="0">
                <a:solidFill>
                  <a:srgbClr val="262626"/>
                </a:solidFill>
                <a:latin typeface="標楷體" panose="03000509000000000000" pitchFamily="65" charset="-120"/>
                <a:ea typeface="標楷體" panose="03000509000000000000" pitchFamily="65" charset="-120"/>
              </a:rPr>
              <a:t>適用法規：</a:t>
            </a:r>
            <a:r>
              <a:rPr lang="en-US" altLang="zh-TW" sz="1200" dirty="0">
                <a:solidFill>
                  <a:srgbClr val="262626"/>
                </a:solidFill>
                <a:latin typeface="標楷體" panose="03000509000000000000" pitchFamily="65" charset="-120"/>
                <a:ea typeface="標楷體" panose="03000509000000000000" pitchFamily="65" charset="-120"/>
              </a:rPr>
              <a:t>《</a:t>
            </a:r>
            <a:r>
              <a:rPr lang="zh-TW" altLang="en-US" sz="1200" dirty="0">
                <a:solidFill>
                  <a:srgbClr val="262626"/>
                </a:solidFill>
                <a:latin typeface="標楷體" panose="03000509000000000000" pitchFamily="65" charset="-120"/>
                <a:ea typeface="標楷體" panose="03000509000000000000" pitchFamily="65" charset="-120"/>
              </a:rPr>
              <a:t>臺灣地區公務員及特定身分人員進入大</a:t>
            </a:r>
            <a:endParaRPr lang="en-US" altLang="zh-TW" sz="1200" dirty="0">
              <a:solidFill>
                <a:srgbClr val="262626"/>
              </a:solidFill>
              <a:latin typeface="標楷體" panose="03000509000000000000" pitchFamily="65" charset="-120"/>
              <a:ea typeface="標楷體" panose="03000509000000000000" pitchFamily="65" charset="-120"/>
            </a:endParaRPr>
          </a:p>
          <a:p>
            <a:r>
              <a:rPr lang="zh-TW" altLang="en-US" sz="1200" dirty="0">
                <a:solidFill>
                  <a:srgbClr val="262626"/>
                </a:solidFill>
                <a:latin typeface="標楷體" panose="03000509000000000000" pitchFamily="65" charset="-120"/>
                <a:ea typeface="標楷體" panose="03000509000000000000" pitchFamily="65" charset="-120"/>
              </a:rPr>
              <a:t>            陸地區許可辦法</a:t>
            </a:r>
            <a:r>
              <a:rPr lang="en-US" altLang="zh-TW" sz="1200" dirty="0">
                <a:solidFill>
                  <a:srgbClr val="262626"/>
                </a:solidFill>
                <a:latin typeface="標楷體" panose="03000509000000000000" pitchFamily="65" charset="-120"/>
                <a:ea typeface="標楷體" panose="03000509000000000000" pitchFamily="65" charset="-120"/>
              </a:rPr>
              <a:t>》</a:t>
            </a:r>
          </a:p>
          <a:p>
            <a:endParaRPr lang="en-US" altLang="zh-TW" sz="1200" dirty="0">
              <a:solidFill>
                <a:srgbClr val="262626"/>
              </a:solidFill>
              <a:latin typeface="標楷體" panose="03000509000000000000" pitchFamily="65" charset="-120"/>
              <a:ea typeface="標楷體" panose="03000509000000000000" pitchFamily="65" charset="-120"/>
            </a:endParaRPr>
          </a:p>
          <a:p>
            <a:endParaRPr lang="en-US" altLang="zh-TW" sz="100" dirty="0">
              <a:solidFill>
                <a:srgbClr val="262626"/>
              </a:solidFill>
            </a:endParaRPr>
          </a:p>
          <a:p>
            <a:pPr>
              <a:lnSpc>
                <a:spcPts val="2400"/>
              </a:lnSpc>
            </a:pPr>
            <a:r>
              <a:rPr lang="zh-TW" altLang="en-US" sz="1400" dirty="0">
                <a:solidFill>
                  <a:srgbClr val="262626"/>
                </a:solidFill>
                <a:latin typeface="YouYuan" panose="02010509060101010101" pitchFamily="49" charset="-122"/>
                <a:ea typeface="YouYuan" panose="02010509060101010101" pitchFamily="49" charset="-122"/>
              </a:rPr>
              <a:t>此類現職公務員及特定身分人員要赴陸，需經由服務機關的申請赴陸窗口（通常是人事單位）透過線上申請系統將資料傳送移民署提出申請，且除緊急事由外要在 </a:t>
            </a:r>
            <a:r>
              <a:rPr lang="en-US" altLang="zh-TW" sz="1400" dirty="0">
                <a:solidFill>
                  <a:srgbClr val="262626"/>
                </a:solidFill>
                <a:latin typeface="YouYuan" panose="02010509060101010101" pitchFamily="49" charset="-122"/>
                <a:ea typeface="YouYuan" panose="02010509060101010101" pitchFamily="49" charset="-122"/>
              </a:rPr>
              <a:t>2 </a:t>
            </a:r>
            <a:r>
              <a:rPr lang="zh-TW" altLang="en-US" sz="1400" dirty="0">
                <a:solidFill>
                  <a:srgbClr val="262626"/>
                </a:solidFill>
                <a:latin typeface="YouYuan" panose="02010509060101010101" pitchFamily="49" charset="-122"/>
                <a:ea typeface="YouYuan" panose="02010509060101010101" pitchFamily="49" charset="-122"/>
              </a:rPr>
              <a:t>個工作日前上傳，在收到移民署的許可通知後才可以前往中國大陸。此外，此類人員在赴陸的事由，也沒有特別限制，無論是公務行程、非公務行程或觀光旅遊，都可以提出申請。</a:t>
            </a:r>
            <a:endParaRPr lang="ko-KR" altLang="en-US" sz="1400" dirty="0">
              <a:solidFill>
                <a:srgbClr val="262626"/>
              </a:solidFill>
            </a:endParaRPr>
          </a:p>
        </p:txBody>
      </p:sp>
      <p:sp>
        <p:nvSpPr>
          <p:cNvPr id="118" name="Rectangle 14">
            <a:extLst>
              <a:ext uri="{FF2B5EF4-FFF2-40B4-BE49-F238E27FC236}">
                <a16:creationId xmlns:a16="http://schemas.microsoft.com/office/drawing/2014/main" id="{C4764500-2214-4430-B440-EC615A3A1658}"/>
              </a:ext>
            </a:extLst>
          </p:cNvPr>
          <p:cNvSpPr/>
          <p:nvPr/>
        </p:nvSpPr>
        <p:spPr>
          <a:xfrm>
            <a:off x="8275226" y="2866541"/>
            <a:ext cx="3806369" cy="3769151"/>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1200" dirty="0">
              <a:solidFill>
                <a:schemeClr val="tx1"/>
              </a:solidFill>
            </a:endParaRPr>
          </a:p>
          <a:p>
            <a:pPr>
              <a:lnSpc>
                <a:spcPts val="1400"/>
              </a:lnSpc>
            </a:pPr>
            <a:endParaRPr lang="en-US" altLang="zh-TW" sz="1200" dirty="0">
              <a:solidFill>
                <a:schemeClr val="tx1"/>
              </a:solidFill>
              <a:latin typeface="YouYuan" panose="02010509060101010101" pitchFamily="49" charset="-122"/>
              <a:ea typeface="YouYuan" panose="02010509060101010101" pitchFamily="49" charset="-122"/>
            </a:endParaRPr>
          </a:p>
          <a:p>
            <a:pPr>
              <a:lnSpc>
                <a:spcPts val="1400"/>
              </a:lnSpc>
            </a:pPr>
            <a:r>
              <a:rPr lang="zh-TW" altLang="en-US" sz="1200" dirty="0">
                <a:solidFill>
                  <a:schemeClr val="tx1"/>
                </a:solidFill>
                <a:latin typeface="YouYuan" panose="02010509060101010101" pitchFamily="49" charset="-122"/>
                <a:ea typeface="YouYuan" panose="02010509060101010101" pitchFamily="49" charset="-122"/>
              </a:rPr>
              <a:t>這一種類型人員職務具有重要性或機敏性，因此，其赴陸程序與其他兩種類型人員有幾個面向的不同：</a:t>
            </a:r>
            <a:endParaRPr lang="en-US" altLang="zh-TW" sz="1200" dirty="0">
              <a:solidFill>
                <a:schemeClr val="tx1"/>
              </a:solidFill>
              <a:latin typeface="YouYuan" panose="02010509060101010101" pitchFamily="49" charset="-122"/>
              <a:ea typeface="YouYuan" panose="02010509060101010101" pitchFamily="49" charset="-122"/>
            </a:endParaRPr>
          </a:p>
          <a:p>
            <a:pPr>
              <a:lnSpc>
                <a:spcPts val="1400"/>
              </a:lnSpc>
            </a:pPr>
            <a:endParaRPr lang="en-US" altLang="zh-TW" sz="400" dirty="0">
              <a:solidFill>
                <a:schemeClr val="tx1"/>
              </a:solidFill>
              <a:latin typeface="YouYuan" panose="02010509060101010101" pitchFamily="49" charset="-122"/>
              <a:ea typeface="YouYuan" panose="02010509060101010101" pitchFamily="49" charset="-122"/>
            </a:endParaRPr>
          </a:p>
          <a:p>
            <a:pPr marL="228600" indent="-228600">
              <a:lnSpc>
                <a:spcPts val="1600"/>
              </a:lnSpc>
              <a:buAutoNum type="arabicPeriod"/>
            </a:pPr>
            <a:r>
              <a:rPr lang="zh-TW" altLang="en-US" sz="1200" dirty="0">
                <a:solidFill>
                  <a:schemeClr val="tx1"/>
                </a:solidFill>
                <a:latin typeface="YouYuan" panose="02010509060101010101" pitchFamily="49" charset="-122"/>
                <a:ea typeface="YouYuan" panose="02010509060101010101" pitchFamily="49" charset="-122"/>
              </a:rPr>
              <a:t>申請赴陸除緊急事由外，必須</a:t>
            </a:r>
            <a:r>
              <a:rPr lang="en-US" altLang="zh-TW" sz="1200" dirty="0">
                <a:solidFill>
                  <a:schemeClr val="tx1"/>
                </a:solidFill>
                <a:latin typeface="YouYuan" panose="02010509060101010101" pitchFamily="49" charset="-122"/>
                <a:ea typeface="YouYuan" panose="02010509060101010101" pitchFamily="49" charset="-122"/>
              </a:rPr>
              <a:t>7 </a:t>
            </a:r>
            <a:r>
              <a:rPr lang="zh-TW" altLang="en-US" sz="1200" dirty="0">
                <a:solidFill>
                  <a:schemeClr val="tx1"/>
                </a:solidFill>
                <a:latin typeface="YouYuan" panose="02010509060101010101" pitchFamily="49" charset="-122"/>
                <a:ea typeface="YouYuan" panose="02010509060101010101" pitchFamily="49" charset="-122"/>
              </a:rPr>
              <a:t>個工作日前於移民   </a:t>
            </a:r>
            <a:endParaRPr lang="en-US" altLang="zh-TW" sz="1200" dirty="0">
              <a:solidFill>
                <a:schemeClr val="tx1"/>
              </a:solidFill>
              <a:latin typeface="YouYuan" panose="02010509060101010101" pitchFamily="49" charset="-122"/>
              <a:ea typeface="YouYuan" panose="02010509060101010101" pitchFamily="49" charset="-122"/>
            </a:endParaRPr>
          </a:p>
          <a:p>
            <a:pPr>
              <a:lnSpc>
                <a:spcPts val="1600"/>
              </a:lnSpc>
            </a:pPr>
            <a:r>
              <a:rPr lang="zh-TW" altLang="en-US" sz="1200" dirty="0">
                <a:solidFill>
                  <a:schemeClr val="tx1"/>
                </a:solidFill>
                <a:latin typeface="YouYuan" panose="02010509060101010101" pitchFamily="49" charset="-122"/>
                <a:ea typeface="YouYuan" panose="02010509060101010101" pitchFamily="49" charset="-122"/>
              </a:rPr>
              <a:t>   署線上系統提出申請，內政部（移民署）會同國安  </a:t>
            </a:r>
            <a:endParaRPr lang="en-US" altLang="zh-TW" sz="1200" dirty="0">
              <a:solidFill>
                <a:schemeClr val="tx1"/>
              </a:solidFill>
              <a:latin typeface="YouYuan" panose="02010509060101010101" pitchFamily="49" charset="-122"/>
              <a:ea typeface="YouYuan" panose="02010509060101010101" pitchFamily="49" charset="-122"/>
            </a:endParaRPr>
          </a:p>
          <a:p>
            <a:pPr>
              <a:lnSpc>
                <a:spcPts val="1600"/>
              </a:lnSpc>
            </a:pPr>
            <a:r>
              <a:rPr lang="zh-TW" altLang="en-US" sz="1200" dirty="0">
                <a:solidFill>
                  <a:schemeClr val="tx1"/>
                </a:solidFill>
                <a:latin typeface="YouYuan" panose="02010509060101010101" pitchFamily="49" charset="-122"/>
                <a:ea typeface="YouYuan" panose="02010509060101010101" pitchFamily="49" charset="-122"/>
              </a:rPr>
              <a:t>   局、法務部及陸委會等機關聯合審查同意，申請人 </a:t>
            </a:r>
            <a:endParaRPr lang="en-US" altLang="zh-TW" sz="1200" dirty="0">
              <a:solidFill>
                <a:schemeClr val="tx1"/>
              </a:solidFill>
              <a:latin typeface="YouYuan" panose="02010509060101010101" pitchFamily="49" charset="-122"/>
              <a:ea typeface="YouYuan" panose="02010509060101010101" pitchFamily="49" charset="-122"/>
            </a:endParaRPr>
          </a:p>
          <a:p>
            <a:pPr>
              <a:lnSpc>
                <a:spcPts val="1600"/>
              </a:lnSpc>
            </a:pPr>
            <a:r>
              <a:rPr lang="zh-TW" altLang="en-US" sz="1200" dirty="0">
                <a:solidFill>
                  <a:schemeClr val="tx1"/>
                </a:solidFill>
                <a:latin typeface="YouYuan" panose="02010509060101010101" pitchFamily="49" charset="-122"/>
                <a:ea typeface="YouYuan" panose="02010509060101010101" pitchFamily="49" charset="-122"/>
              </a:rPr>
              <a:t>   收到移民署的許可通知後才可以前往中國大陸。</a:t>
            </a:r>
            <a:endParaRPr lang="en-US" altLang="zh-TW" sz="1200" dirty="0">
              <a:solidFill>
                <a:schemeClr val="tx1"/>
              </a:solidFill>
              <a:latin typeface="YouYuan" panose="02010509060101010101" pitchFamily="49" charset="-122"/>
              <a:ea typeface="YouYuan" panose="02010509060101010101" pitchFamily="49" charset="-122"/>
            </a:endParaRPr>
          </a:p>
          <a:p>
            <a:pPr>
              <a:lnSpc>
                <a:spcPts val="1600"/>
              </a:lnSpc>
            </a:pPr>
            <a:r>
              <a:rPr lang="en-US" altLang="zh-TW" sz="1200" dirty="0">
                <a:solidFill>
                  <a:schemeClr val="tx1"/>
                </a:solidFill>
                <a:latin typeface="YouYuan" panose="02010509060101010101" pitchFamily="49" charset="-122"/>
                <a:ea typeface="YouYuan" panose="02010509060101010101" pitchFamily="49" charset="-122"/>
              </a:rPr>
              <a:t>2.</a:t>
            </a:r>
            <a:r>
              <a:rPr lang="zh-TW" altLang="en-US" sz="1200" dirty="0">
                <a:solidFill>
                  <a:schemeClr val="tx1"/>
                </a:solidFill>
                <a:latin typeface="YouYuan" panose="02010509060101010101" pitchFamily="49" charset="-122"/>
                <a:ea typeface="YouYuan" panose="02010509060101010101" pitchFamily="49" charset="-122"/>
              </a:rPr>
              <a:t> 除已退離職人員外，這一種類型的現職人員赴陸只</a:t>
            </a:r>
            <a:endParaRPr lang="en-US" altLang="zh-TW" sz="1200" dirty="0">
              <a:solidFill>
                <a:schemeClr val="tx1"/>
              </a:solidFill>
              <a:latin typeface="YouYuan" panose="02010509060101010101" pitchFamily="49" charset="-122"/>
              <a:ea typeface="YouYuan" panose="02010509060101010101" pitchFamily="49" charset="-122"/>
            </a:endParaRPr>
          </a:p>
          <a:p>
            <a:pPr>
              <a:lnSpc>
                <a:spcPts val="1600"/>
              </a:lnSpc>
            </a:pPr>
            <a:r>
              <a:rPr lang="zh-TW" altLang="en-US" sz="1200" dirty="0">
                <a:solidFill>
                  <a:schemeClr val="tx1"/>
                </a:solidFill>
                <a:latin typeface="YouYuan" panose="02010509060101010101" pitchFamily="49" charset="-122"/>
                <a:ea typeface="YouYuan" panose="02010509060101010101" pitchFamily="49" charset="-122"/>
              </a:rPr>
              <a:t>   限於 </a:t>
            </a:r>
            <a:r>
              <a:rPr lang="en-US" altLang="zh-TW" sz="1200" dirty="0">
                <a:solidFill>
                  <a:schemeClr val="tx1"/>
                </a:solidFill>
                <a:latin typeface="YouYuan" panose="02010509060101010101" pitchFamily="49" charset="-122"/>
                <a:ea typeface="YouYuan" panose="02010509060101010101" pitchFamily="49" charset="-122"/>
              </a:rPr>
              <a:t>4 </a:t>
            </a:r>
            <a:r>
              <a:rPr lang="zh-TW" altLang="en-US" sz="1200" dirty="0">
                <a:solidFill>
                  <a:schemeClr val="tx1"/>
                </a:solidFill>
                <a:latin typeface="YouYuan" panose="02010509060101010101" pitchFamily="49" charset="-122"/>
                <a:ea typeface="YouYuan" panose="02010509060101010101" pitchFamily="49" charset="-122"/>
              </a:rPr>
              <a:t>種事由，包括</a:t>
            </a:r>
            <a:r>
              <a:rPr lang="zh-TW" altLang="en-US" sz="1200" u="sng" dirty="0">
                <a:solidFill>
                  <a:schemeClr val="tx1"/>
                </a:solidFill>
                <a:latin typeface="YouYuan" panose="02010509060101010101" pitchFamily="49" charset="-122"/>
                <a:ea typeface="YouYuan" panose="02010509060101010101" pitchFamily="49" charset="-122"/>
              </a:rPr>
              <a:t>業務相關交流活動或會議</a:t>
            </a:r>
            <a:r>
              <a:rPr lang="zh-TW" altLang="en-US" sz="1200" dirty="0">
                <a:solidFill>
                  <a:schemeClr val="tx1"/>
                </a:solidFill>
                <a:latin typeface="YouYuan" panose="02010509060101010101" pitchFamily="49" charset="-122"/>
                <a:ea typeface="YouYuan" panose="02010509060101010101" pitchFamily="49" charset="-122"/>
              </a:rPr>
              <a:t>、  </a:t>
            </a:r>
            <a:endParaRPr lang="en-US" altLang="zh-TW" sz="1200" dirty="0">
              <a:solidFill>
                <a:schemeClr val="tx1"/>
              </a:solidFill>
              <a:latin typeface="YouYuan" panose="02010509060101010101" pitchFamily="49" charset="-122"/>
              <a:ea typeface="YouYuan" panose="02010509060101010101" pitchFamily="49" charset="-122"/>
            </a:endParaRPr>
          </a:p>
          <a:p>
            <a:pPr>
              <a:lnSpc>
                <a:spcPts val="1600"/>
              </a:lnSpc>
            </a:pPr>
            <a:r>
              <a:rPr lang="zh-TW" altLang="en-US" sz="1200" dirty="0">
                <a:solidFill>
                  <a:schemeClr val="tx1"/>
                </a:solidFill>
                <a:latin typeface="YouYuan" panose="02010509060101010101" pitchFamily="49" charset="-122"/>
                <a:ea typeface="YouYuan" panose="02010509060101010101" pitchFamily="49" charset="-122"/>
              </a:rPr>
              <a:t>   </a:t>
            </a:r>
            <a:r>
              <a:rPr lang="zh-TW" altLang="en-US" sz="1200" u="sng" dirty="0">
                <a:solidFill>
                  <a:schemeClr val="tx1"/>
                </a:solidFill>
                <a:latin typeface="YouYuan" panose="02010509060101010101" pitchFamily="49" charset="-122"/>
                <a:ea typeface="YouYuan" panose="02010509060101010101" pitchFamily="49" charset="-122"/>
              </a:rPr>
              <a:t>經機關遴派或同意出席專案活動或會議</a:t>
            </a:r>
            <a:r>
              <a:rPr lang="zh-TW" altLang="en-US" sz="1200" dirty="0">
                <a:solidFill>
                  <a:schemeClr val="tx1"/>
                </a:solidFill>
                <a:latin typeface="YouYuan" panose="02010509060101010101" pitchFamily="49" charset="-122"/>
                <a:ea typeface="YouYuan" panose="02010509060101010101" pitchFamily="49" charset="-122"/>
              </a:rPr>
              <a:t>、</a:t>
            </a:r>
            <a:r>
              <a:rPr lang="zh-TW" altLang="en-US" sz="1200" u="sng" dirty="0">
                <a:solidFill>
                  <a:schemeClr val="tx1"/>
                </a:solidFill>
                <a:latin typeface="YouYuan" panose="02010509060101010101" pitchFamily="49" charset="-122"/>
                <a:ea typeface="YouYuan" panose="02010509060101010101" pitchFamily="49" charset="-122"/>
              </a:rPr>
              <a:t>探視</a:t>
            </a:r>
            <a:r>
              <a:rPr lang="zh-TW" altLang="en-US" sz="1200" dirty="0">
                <a:solidFill>
                  <a:schemeClr val="tx1"/>
                </a:solidFill>
                <a:latin typeface="YouYuan" panose="02010509060101010101" pitchFamily="49" charset="-122"/>
                <a:ea typeface="YouYuan" panose="02010509060101010101" pitchFamily="49" charset="-122"/>
              </a:rPr>
              <a:t>（有  </a:t>
            </a:r>
            <a:endParaRPr lang="en-US" altLang="zh-TW" sz="1200" dirty="0">
              <a:solidFill>
                <a:schemeClr val="tx1"/>
              </a:solidFill>
              <a:latin typeface="YouYuan" panose="02010509060101010101" pitchFamily="49" charset="-122"/>
              <a:ea typeface="YouYuan" panose="02010509060101010101" pitchFamily="49" charset="-122"/>
            </a:endParaRPr>
          </a:p>
          <a:p>
            <a:pPr>
              <a:lnSpc>
                <a:spcPts val="1600"/>
              </a:lnSpc>
            </a:pPr>
            <a:r>
              <a:rPr lang="zh-TW" altLang="en-US" sz="1200" dirty="0">
                <a:solidFill>
                  <a:schemeClr val="tx1"/>
                </a:solidFill>
                <a:latin typeface="YouYuan" panose="02010509060101010101" pitchFamily="49" charset="-122"/>
                <a:ea typeface="YouYuan" panose="02010509060101010101" pitchFamily="49" charset="-122"/>
              </a:rPr>
              <a:t>   臺灣的配偶或四親等內親屬赴陸罹患傷病、生命危</a:t>
            </a:r>
            <a:endParaRPr lang="en-US" altLang="zh-TW" sz="1200" dirty="0">
              <a:solidFill>
                <a:schemeClr val="tx1"/>
              </a:solidFill>
              <a:latin typeface="YouYuan" panose="02010509060101010101" pitchFamily="49" charset="-122"/>
              <a:ea typeface="YouYuan" panose="02010509060101010101" pitchFamily="49" charset="-122"/>
            </a:endParaRPr>
          </a:p>
          <a:p>
            <a:pPr>
              <a:lnSpc>
                <a:spcPts val="1600"/>
              </a:lnSpc>
            </a:pPr>
            <a:r>
              <a:rPr lang="zh-TW" altLang="en-US" sz="1200" dirty="0">
                <a:solidFill>
                  <a:schemeClr val="tx1"/>
                </a:solidFill>
                <a:latin typeface="YouYuan" panose="02010509060101010101" pitchFamily="49" charset="-122"/>
                <a:ea typeface="YouYuan" panose="02010509060101010101" pitchFamily="49" charset="-122"/>
              </a:rPr>
              <a:t>   急或亡故未滿一年）及</a:t>
            </a:r>
            <a:r>
              <a:rPr lang="zh-TW" altLang="en-US" sz="1200" u="sng" dirty="0">
                <a:solidFill>
                  <a:schemeClr val="tx1"/>
                </a:solidFill>
                <a:latin typeface="YouYuan" panose="02010509060101010101" pitchFamily="49" charset="-122"/>
                <a:ea typeface="YouYuan" panose="02010509060101010101" pitchFamily="49" charset="-122"/>
              </a:rPr>
              <a:t>探親</a:t>
            </a:r>
            <a:r>
              <a:rPr lang="zh-TW" altLang="en-US" sz="1200" dirty="0">
                <a:solidFill>
                  <a:schemeClr val="tx1"/>
                </a:solidFill>
                <a:latin typeface="YouYuan" panose="02010509060101010101" pitchFamily="49" charset="-122"/>
                <a:ea typeface="YouYuan" panose="02010509060101010101" pitchFamily="49" charset="-122"/>
              </a:rPr>
              <a:t>（有大陸戶籍之配偶或</a:t>
            </a:r>
            <a:endParaRPr lang="en-US" altLang="zh-TW" sz="1200" dirty="0">
              <a:solidFill>
                <a:schemeClr val="tx1"/>
              </a:solidFill>
              <a:latin typeface="YouYuan" panose="02010509060101010101" pitchFamily="49" charset="-122"/>
              <a:ea typeface="YouYuan" panose="02010509060101010101" pitchFamily="49" charset="-122"/>
            </a:endParaRPr>
          </a:p>
          <a:p>
            <a:pPr>
              <a:lnSpc>
                <a:spcPts val="1600"/>
              </a:lnSpc>
            </a:pPr>
            <a:r>
              <a:rPr lang="zh-TW" altLang="en-US" sz="1200" dirty="0">
                <a:solidFill>
                  <a:schemeClr val="tx1"/>
                </a:solidFill>
                <a:latin typeface="YouYuan" panose="02010509060101010101" pitchFamily="49" charset="-122"/>
                <a:ea typeface="YouYuan" panose="02010509060101010101" pitchFamily="49" charset="-122"/>
              </a:rPr>
              <a:t>   四親等內親屬）等 </a:t>
            </a:r>
            <a:r>
              <a:rPr lang="en-US" altLang="zh-TW" sz="1200" dirty="0">
                <a:solidFill>
                  <a:schemeClr val="tx1"/>
                </a:solidFill>
                <a:latin typeface="YouYuan" panose="02010509060101010101" pitchFamily="49" charset="-122"/>
                <a:ea typeface="YouYuan" panose="02010509060101010101" pitchFamily="49" charset="-122"/>
              </a:rPr>
              <a:t>4 </a:t>
            </a:r>
            <a:r>
              <a:rPr lang="zh-TW" altLang="en-US" sz="1200" dirty="0">
                <a:solidFill>
                  <a:schemeClr val="tx1"/>
                </a:solidFill>
                <a:latin typeface="YouYuan" panose="02010509060101010101" pitchFamily="49" charset="-122"/>
                <a:ea typeface="YouYuan" panose="02010509060101010101" pitchFamily="49" charset="-122"/>
              </a:rPr>
              <a:t>種。</a:t>
            </a:r>
            <a:endParaRPr lang="en-US" altLang="zh-TW" sz="1200" dirty="0">
              <a:solidFill>
                <a:schemeClr val="tx1"/>
              </a:solidFill>
              <a:latin typeface="YouYuan" panose="02010509060101010101" pitchFamily="49" charset="-122"/>
              <a:ea typeface="YouYuan" panose="02010509060101010101" pitchFamily="49" charset="-122"/>
            </a:endParaRPr>
          </a:p>
          <a:p>
            <a:pPr>
              <a:lnSpc>
                <a:spcPts val="1600"/>
              </a:lnSpc>
            </a:pPr>
            <a:r>
              <a:rPr lang="en-US" altLang="zh-TW" sz="1200" dirty="0">
                <a:solidFill>
                  <a:schemeClr val="tx1"/>
                </a:solidFill>
                <a:latin typeface="YouYuan" panose="02010509060101010101" pitchFamily="49" charset="-122"/>
                <a:ea typeface="YouYuan" panose="02010509060101010101" pitchFamily="49" charset="-122"/>
              </a:rPr>
              <a:t>3.</a:t>
            </a:r>
            <a:r>
              <a:rPr lang="zh-TW" altLang="en-US" sz="1200" dirty="0">
                <a:solidFill>
                  <a:schemeClr val="tx1"/>
                </a:solidFill>
                <a:latin typeface="YouYuan" panose="02010509060101010101" pitchFamily="49" charset="-122"/>
                <a:ea typeface="YouYuan" panose="02010509060101010101" pitchFamily="49" charset="-122"/>
              </a:rPr>
              <a:t> 此類人員在國境線上會有管制措施，也就是如果還</a:t>
            </a:r>
            <a:endParaRPr lang="en-US" altLang="zh-TW" sz="1200" dirty="0">
              <a:solidFill>
                <a:schemeClr val="tx1"/>
              </a:solidFill>
              <a:latin typeface="YouYuan" panose="02010509060101010101" pitchFamily="49" charset="-122"/>
              <a:ea typeface="YouYuan" panose="02010509060101010101" pitchFamily="49" charset="-122"/>
            </a:endParaRPr>
          </a:p>
          <a:p>
            <a:pPr>
              <a:lnSpc>
                <a:spcPts val="1600"/>
              </a:lnSpc>
            </a:pPr>
            <a:r>
              <a:rPr lang="zh-TW" altLang="en-US" sz="1200" dirty="0">
                <a:solidFill>
                  <a:schemeClr val="tx1"/>
                </a:solidFill>
                <a:latin typeface="YouYuan" panose="02010509060101010101" pitchFamily="49" charset="-122"/>
                <a:ea typeface="YouYuan" panose="02010509060101010101" pitchFamily="49" charset="-122"/>
              </a:rPr>
              <a:t>   沒取得移民署的許可通知就去機場搭機，航空公司</a:t>
            </a:r>
            <a:endParaRPr lang="en-US" altLang="zh-TW" sz="1200" dirty="0">
              <a:solidFill>
                <a:schemeClr val="tx1"/>
              </a:solidFill>
              <a:latin typeface="YouYuan" panose="02010509060101010101" pitchFamily="49" charset="-122"/>
              <a:ea typeface="YouYuan" panose="02010509060101010101" pitchFamily="49" charset="-122"/>
            </a:endParaRPr>
          </a:p>
          <a:p>
            <a:pPr>
              <a:lnSpc>
                <a:spcPts val="1600"/>
              </a:lnSpc>
            </a:pPr>
            <a:r>
              <a:rPr lang="zh-TW" altLang="en-US" sz="1200" dirty="0">
                <a:solidFill>
                  <a:schemeClr val="tx1"/>
                </a:solidFill>
                <a:latin typeface="YouYuan" panose="02010509060101010101" pitchFamily="49" charset="-122"/>
                <a:ea typeface="YouYuan" panose="02010509060101010101" pitchFamily="49" charset="-122"/>
              </a:rPr>
              <a:t>   及移民署國境管理人員會告知當事人，赴陸許可程</a:t>
            </a:r>
            <a:endParaRPr lang="en-US" altLang="zh-TW" sz="1200" dirty="0">
              <a:solidFill>
                <a:schemeClr val="tx1"/>
              </a:solidFill>
              <a:latin typeface="YouYuan" panose="02010509060101010101" pitchFamily="49" charset="-122"/>
              <a:ea typeface="YouYuan" panose="02010509060101010101" pitchFamily="49" charset="-122"/>
            </a:endParaRPr>
          </a:p>
          <a:p>
            <a:pPr>
              <a:lnSpc>
                <a:spcPts val="1600"/>
              </a:lnSpc>
            </a:pPr>
            <a:r>
              <a:rPr lang="zh-TW" altLang="en-US" sz="1200" dirty="0">
                <a:solidFill>
                  <a:schemeClr val="tx1"/>
                </a:solidFill>
                <a:latin typeface="YouYuan" panose="02010509060101010101" pitchFamily="49" charset="-122"/>
                <a:ea typeface="YouYuan" panose="02010509060101010101" pitchFamily="49" charset="-122"/>
              </a:rPr>
              <a:t>   序還沒完成，無法出境赴陸。</a:t>
            </a:r>
            <a:endParaRPr lang="ko-KR" altLang="en-US" sz="1200" dirty="0">
              <a:solidFill>
                <a:schemeClr val="tx1"/>
              </a:solidFill>
              <a:latin typeface="YouYuan" panose="02010509060101010101" pitchFamily="49" charset="-122"/>
            </a:endParaRPr>
          </a:p>
        </p:txBody>
      </p:sp>
      <p:sp>
        <p:nvSpPr>
          <p:cNvPr id="119" name="Rounded Rectangle 17">
            <a:extLst>
              <a:ext uri="{FF2B5EF4-FFF2-40B4-BE49-F238E27FC236}">
                <a16:creationId xmlns:a16="http://schemas.microsoft.com/office/drawing/2014/main" id="{52BC6E8B-AD4E-4E2E-82AF-63ED16A39DF0}"/>
              </a:ext>
            </a:extLst>
          </p:cNvPr>
          <p:cNvSpPr/>
          <p:nvPr/>
        </p:nvSpPr>
        <p:spPr>
          <a:xfrm>
            <a:off x="4596170" y="2621440"/>
            <a:ext cx="3189820" cy="625743"/>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200" b="1" dirty="0">
                <a:effectLst>
                  <a:outerShdw blurRad="38100" dist="38100" dir="2700000" algn="tl">
                    <a:srgbClr val="000000">
                      <a:alpha val="43137"/>
                    </a:srgbClr>
                  </a:outerShdw>
                </a:effectLst>
                <a:latin typeface="YouYuan" panose="02010509060101010101" pitchFamily="49" charset="-122"/>
                <a:ea typeface="YouYuan" panose="02010509060101010101" pitchFamily="49" charset="-122"/>
              </a:rPr>
              <a:t>11 </a:t>
            </a:r>
            <a:r>
              <a:rPr lang="zh-TW" altLang="en-US" sz="1200" b="1" dirty="0">
                <a:effectLst>
                  <a:outerShdw blurRad="38100" dist="38100" dir="2700000" algn="tl">
                    <a:srgbClr val="000000">
                      <a:alpha val="43137"/>
                    </a:srgbClr>
                  </a:outerShdw>
                </a:effectLst>
                <a:latin typeface="YouYuan" panose="02010509060101010101" pitchFamily="49" charset="-122"/>
                <a:ea typeface="YouYuan" panose="02010509060101010101" pitchFamily="49" charset="-122"/>
              </a:rPr>
              <a:t>職等（含）以上未涉密人員、國安局、國防部、調查局及其所屬機關未具公務員身分之人員</a:t>
            </a:r>
            <a:endParaRPr lang="ko-KR" altLang="en-US" sz="1200" b="1" dirty="0">
              <a:solidFill>
                <a:srgbClr val="262626"/>
              </a:solidFill>
              <a:effectLst>
                <a:outerShdw blurRad="38100" dist="38100" dir="2700000" algn="tl">
                  <a:srgbClr val="000000">
                    <a:alpha val="43137"/>
                  </a:srgbClr>
                </a:outerShdw>
              </a:effectLst>
              <a:latin typeface="YouYuan" panose="02010509060101010101" pitchFamily="49" charset="-122"/>
            </a:endParaRPr>
          </a:p>
        </p:txBody>
      </p:sp>
      <p:sp>
        <p:nvSpPr>
          <p:cNvPr id="120" name="Rounded Rectangle 17">
            <a:extLst>
              <a:ext uri="{FF2B5EF4-FFF2-40B4-BE49-F238E27FC236}">
                <a16:creationId xmlns:a16="http://schemas.microsoft.com/office/drawing/2014/main" id="{52BC6E8B-AD4E-4E2E-82AF-63ED16A39DF0}"/>
              </a:ext>
            </a:extLst>
          </p:cNvPr>
          <p:cNvSpPr/>
          <p:nvPr/>
        </p:nvSpPr>
        <p:spPr>
          <a:xfrm>
            <a:off x="8583500" y="2621440"/>
            <a:ext cx="3189820" cy="625743"/>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b="1" dirty="0">
                <a:effectLst>
                  <a:outerShdw blurRad="38100" dist="38100" dir="2700000" algn="tl">
                    <a:srgbClr val="000000">
                      <a:alpha val="43137"/>
                    </a:srgbClr>
                  </a:outerShdw>
                </a:effectLst>
                <a:latin typeface="YouYuan" panose="02010509060101010101" pitchFamily="49" charset="-122"/>
                <a:ea typeface="YouYuan" panose="02010509060101010101" pitchFamily="49" charset="-122"/>
              </a:rPr>
              <a:t>政務人員（含中央及地方）、涉密人員、直轄市長、上開三種身分人員退離職後尚在管制期間者、以及縣（市）長</a:t>
            </a:r>
            <a:endParaRPr lang="ko-KR" altLang="en-US" sz="1200" b="1" dirty="0">
              <a:solidFill>
                <a:srgbClr val="262626"/>
              </a:solidFill>
              <a:effectLst>
                <a:outerShdw blurRad="38100" dist="38100" dir="2700000" algn="tl">
                  <a:srgbClr val="000000">
                    <a:alpha val="43137"/>
                  </a:srgbClr>
                </a:outerShdw>
              </a:effectLst>
              <a:latin typeface="YouYuan" panose="02010509060101010101" pitchFamily="49" charset="-122"/>
            </a:endParaRPr>
          </a:p>
        </p:txBody>
      </p:sp>
    </p:spTree>
    <p:extLst>
      <p:ext uri="{BB962C8B-B14F-4D97-AF65-F5344CB8AC3E}">
        <p14:creationId xmlns:p14="http://schemas.microsoft.com/office/powerpoint/2010/main" val="416388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그룹 7"/>
          <p:cNvGrpSpPr/>
          <p:nvPr/>
        </p:nvGrpSpPr>
        <p:grpSpPr>
          <a:xfrm>
            <a:off x="-1" y="0"/>
            <a:ext cx="2946401" cy="2739137"/>
            <a:chOff x="-1" y="0"/>
            <a:chExt cx="4000501" cy="3719087"/>
          </a:xfrm>
        </p:grpSpPr>
        <p:pic>
          <p:nvPicPr>
            <p:cNvPr id="161" name="그림 1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1541" y="1007504"/>
              <a:ext cx="999079" cy="999080"/>
            </a:xfrm>
            <a:prstGeom prst="rect">
              <a:avLst/>
            </a:prstGeom>
            <a:effectLst>
              <a:outerShdw blurRad="76200" dist="12700" dir="2700000" sy="-23000" kx="-800400" algn="bl" rotWithShape="0">
                <a:prstClr val="black">
                  <a:alpha val="20000"/>
                </a:prstClr>
              </a:outerShdw>
            </a:effectLst>
          </p:spPr>
        </p:pic>
        <p:sp>
          <p:nvSpPr>
            <p:cNvPr id="5" name="직각 삼각형 4"/>
            <p:cNvSpPr/>
            <p:nvPr/>
          </p:nvSpPr>
          <p:spPr>
            <a:xfrm flipV="1">
              <a:off x="-1" y="0"/>
              <a:ext cx="4000501" cy="2343211"/>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2" name="Group 4"/>
            <p:cNvGrpSpPr>
              <a:grpSpLocks noChangeAspect="1"/>
            </p:cNvGrpSpPr>
            <p:nvPr/>
          </p:nvGrpSpPr>
          <p:grpSpPr bwMode="auto">
            <a:xfrm>
              <a:off x="539385" y="0"/>
              <a:ext cx="2757273" cy="3074813"/>
              <a:chOff x="1556" y="-824"/>
              <a:chExt cx="3673" cy="4096"/>
            </a:xfrm>
            <a:effectLst>
              <a:outerShdw blurRad="177800" dist="63500" dir="5400000" algn="t" rotWithShape="0">
                <a:prstClr val="black">
                  <a:alpha val="40000"/>
                </a:prstClr>
              </a:outerShdw>
            </a:effectLst>
          </p:grpSpPr>
          <p:sp>
            <p:nvSpPr>
              <p:cNvPr id="6" name="Freeform 5"/>
              <p:cNvSpPr>
                <a:spLocks/>
              </p:cNvSpPr>
              <p:nvPr/>
            </p:nvSpPr>
            <p:spPr bwMode="auto">
              <a:xfrm>
                <a:off x="1624" y="1042"/>
                <a:ext cx="2045" cy="1180"/>
              </a:xfrm>
              <a:custGeom>
                <a:avLst/>
                <a:gdLst>
                  <a:gd name="T0" fmla="*/ 6136 w 6136"/>
                  <a:gd name="T1" fmla="*/ 0 h 3540"/>
                  <a:gd name="T2" fmla="*/ 6048 w 6136"/>
                  <a:gd name="T3" fmla="*/ 236 h 3540"/>
                  <a:gd name="T4" fmla="*/ 457 w 6136"/>
                  <a:gd name="T5" fmla="*/ 3508 h 3540"/>
                  <a:gd name="T6" fmla="*/ 0 w 6136"/>
                  <a:gd name="T7" fmla="*/ 3540 h 3540"/>
                  <a:gd name="T8" fmla="*/ 203 w 6136"/>
                  <a:gd name="T9" fmla="*/ 3283 h 3540"/>
                  <a:gd name="T10" fmla="*/ 5933 w 6136"/>
                  <a:gd name="T11" fmla="*/ 0 h 3540"/>
                  <a:gd name="T12" fmla="*/ 6136 w 6136"/>
                  <a:gd name="T13" fmla="*/ 0 h 3540"/>
                </a:gdLst>
                <a:ahLst/>
                <a:cxnLst>
                  <a:cxn ang="0">
                    <a:pos x="T0" y="T1"/>
                  </a:cxn>
                  <a:cxn ang="0">
                    <a:pos x="T2" y="T3"/>
                  </a:cxn>
                  <a:cxn ang="0">
                    <a:pos x="T4" y="T5"/>
                  </a:cxn>
                  <a:cxn ang="0">
                    <a:pos x="T6" y="T7"/>
                  </a:cxn>
                  <a:cxn ang="0">
                    <a:pos x="T8" y="T9"/>
                  </a:cxn>
                  <a:cxn ang="0">
                    <a:pos x="T10" y="T11"/>
                  </a:cxn>
                  <a:cxn ang="0">
                    <a:pos x="T12" y="T13"/>
                  </a:cxn>
                </a:cxnLst>
                <a:rect l="0" t="0" r="r" b="b"/>
                <a:pathLst>
                  <a:path w="6136" h="3540">
                    <a:moveTo>
                      <a:pt x="6136" y="0"/>
                    </a:moveTo>
                    <a:lnTo>
                      <a:pt x="6048" y="236"/>
                    </a:lnTo>
                    <a:lnTo>
                      <a:pt x="457" y="3508"/>
                    </a:lnTo>
                    <a:lnTo>
                      <a:pt x="0" y="3540"/>
                    </a:lnTo>
                    <a:lnTo>
                      <a:pt x="203" y="3283"/>
                    </a:lnTo>
                    <a:lnTo>
                      <a:pt x="5933" y="0"/>
                    </a:lnTo>
                    <a:lnTo>
                      <a:pt x="6136" y="0"/>
                    </a:lnTo>
                    <a:close/>
                  </a:path>
                </a:pathLst>
              </a:custGeom>
              <a:solidFill>
                <a:srgbClr val="3B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6"/>
              <p:cNvSpPr>
                <a:spLocks/>
              </p:cNvSpPr>
              <p:nvPr/>
            </p:nvSpPr>
            <p:spPr bwMode="auto">
              <a:xfrm>
                <a:off x="1624" y="1042"/>
                <a:ext cx="3605" cy="2230"/>
              </a:xfrm>
              <a:custGeom>
                <a:avLst/>
                <a:gdLst>
                  <a:gd name="T0" fmla="*/ 10815 w 10816"/>
                  <a:gd name="T1" fmla="*/ 2827 h 6692"/>
                  <a:gd name="T2" fmla="*/ 10814 w 10816"/>
                  <a:gd name="T3" fmla="*/ 2800 h 6692"/>
                  <a:gd name="T4" fmla="*/ 10799 w 10816"/>
                  <a:gd name="T5" fmla="*/ 2746 h 6692"/>
                  <a:gd name="T6" fmla="*/ 10772 w 10816"/>
                  <a:gd name="T7" fmla="*/ 2699 h 6692"/>
                  <a:gd name="T8" fmla="*/ 10731 w 10816"/>
                  <a:gd name="T9" fmla="*/ 2657 h 6692"/>
                  <a:gd name="T10" fmla="*/ 10706 w 10816"/>
                  <a:gd name="T11" fmla="*/ 2640 h 6692"/>
                  <a:gd name="T12" fmla="*/ 6133 w 10816"/>
                  <a:gd name="T13" fmla="*/ 0 h 6692"/>
                  <a:gd name="T14" fmla="*/ 0 w 10816"/>
                  <a:gd name="T15" fmla="*/ 3540 h 6692"/>
                  <a:gd name="T16" fmla="*/ 2 w 10816"/>
                  <a:gd name="T17" fmla="*/ 3593 h 6692"/>
                  <a:gd name="T18" fmla="*/ 15 w 10816"/>
                  <a:gd name="T19" fmla="*/ 3695 h 6692"/>
                  <a:gd name="T20" fmla="*/ 42 w 10816"/>
                  <a:gd name="T21" fmla="*/ 3793 h 6692"/>
                  <a:gd name="T22" fmla="*/ 81 w 10816"/>
                  <a:gd name="T23" fmla="*/ 3887 h 6692"/>
                  <a:gd name="T24" fmla="*/ 131 w 10816"/>
                  <a:gd name="T25" fmla="*/ 3975 h 6692"/>
                  <a:gd name="T26" fmla="*/ 193 w 10816"/>
                  <a:gd name="T27" fmla="*/ 4055 h 6692"/>
                  <a:gd name="T28" fmla="*/ 265 w 10816"/>
                  <a:gd name="T29" fmla="*/ 4127 h 6692"/>
                  <a:gd name="T30" fmla="*/ 346 w 10816"/>
                  <a:gd name="T31" fmla="*/ 4191 h 6692"/>
                  <a:gd name="T32" fmla="*/ 391 w 10816"/>
                  <a:gd name="T33" fmla="*/ 4217 h 6692"/>
                  <a:gd name="T34" fmla="*/ 4480 w 10816"/>
                  <a:gd name="T35" fmla="*/ 6579 h 6692"/>
                  <a:gd name="T36" fmla="*/ 4530 w 10816"/>
                  <a:gd name="T37" fmla="*/ 6606 h 6692"/>
                  <a:gd name="T38" fmla="*/ 4634 w 10816"/>
                  <a:gd name="T39" fmla="*/ 6649 h 6692"/>
                  <a:gd name="T40" fmla="*/ 4742 w 10816"/>
                  <a:gd name="T41" fmla="*/ 6678 h 6692"/>
                  <a:gd name="T42" fmla="*/ 4851 w 10816"/>
                  <a:gd name="T43" fmla="*/ 6692 h 6692"/>
                  <a:gd name="T44" fmla="*/ 4961 w 10816"/>
                  <a:gd name="T45" fmla="*/ 6692 h 6692"/>
                  <a:gd name="T46" fmla="*/ 5070 w 10816"/>
                  <a:gd name="T47" fmla="*/ 6678 h 6692"/>
                  <a:gd name="T48" fmla="*/ 5178 w 10816"/>
                  <a:gd name="T49" fmla="*/ 6649 h 6692"/>
                  <a:gd name="T50" fmla="*/ 5282 w 10816"/>
                  <a:gd name="T51" fmla="*/ 6606 h 6692"/>
                  <a:gd name="T52" fmla="*/ 5332 w 10816"/>
                  <a:gd name="T53" fmla="*/ 6579 h 6692"/>
                  <a:gd name="T54" fmla="*/ 10366 w 10816"/>
                  <a:gd name="T55" fmla="*/ 3671 h 6692"/>
                  <a:gd name="T56" fmla="*/ 10418 w 10816"/>
                  <a:gd name="T57" fmla="*/ 3641 h 6692"/>
                  <a:gd name="T58" fmla="*/ 10511 w 10816"/>
                  <a:gd name="T59" fmla="*/ 3567 h 6692"/>
                  <a:gd name="T60" fmla="*/ 10595 w 10816"/>
                  <a:gd name="T61" fmla="*/ 3485 h 6692"/>
                  <a:gd name="T62" fmla="*/ 10665 w 10816"/>
                  <a:gd name="T63" fmla="*/ 3391 h 6692"/>
                  <a:gd name="T64" fmla="*/ 10723 w 10816"/>
                  <a:gd name="T65" fmla="*/ 3291 h 6692"/>
                  <a:gd name="T66" fmla="*/ 10769 w 10816"/>
                  <a:gd name="T67" fmla="*/ 3183 h 6692"/>
                  <a:gd name="T68" fmla="*/ 10799 w 10816"/>
                  <a:gd name="T69" fmla="*/ 3069 h 6692"/>
                  <a:gd name="T70" fmla="*/ 10815 w 10816"/>
                  <a:gd name="T71" fmla="*/ 2952 h 6692"/>
                  <a:gd name="T72" fmla="*/ 10816 w 10816"/>
                  <a:gd name="T73" fmla="*/ 2892 h 6692"/>
                  <a:gd name="T74" fmla="*/ 10816 w 10816"/>
                  <a:gd name="T75" fmla="*/ 2827 h 6692"/>
                  <a:gd name="T76" fmla="*/ 10815 w 10816"/>
                  <a:gd name="T77" fmla="*/ 2827 h 6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16" h="6692">
                    <a:moveTo>
                      <a:pt x="10815" y="2827"/>
                    </a:moveTo>
                    <a:lnTo>
                      <a:pt x="10814" y="2800"/>
                    </a:lnTo>
                    <a:lnTo>
                      <a:pt x="10799" y="2746"/>
                    </a:lnTo>
                    <a:lnTo>
                      <a:pt x="10772" y="2699"/>
                    </a:lnTo>
                    <a:lnTo>
                      <a:pt x="10731" y="2657"/>
                    </a:lnTo>
                    <a:lnTo>
                      <a:pt x="10706" y="2640"/>
                    </a:lnTo>
                    <a:lnTo>
                      <a:pt x="6133" y="0"/>
                    </a:lnTo>
                    <a:lnTo>
                      <a:pt x="0" y="3540"/>
                    </a:lnTo>
                    <a:lnTo>
                      <a:pt x="2" y="3593"/>
                    </a:lnTo>
                    <a:lnTo>
                      <a:pt x="15" y="3695"/>
                    </a:lnTo>
                    <a:lnTo>
                      <a:pt x="42" y="3793"/>
                    </a:lnTo>
                    <a:lnTo>
                      <a:pt x="81" y="3887"/>
                    </a:lnTo>
                    <a:lnTo>
                      <a:pt x="131" y="3975"/>
                    </a:lnTo>
                    <a:lnTo>
                      <a:pt x="193" y="4055"/>
                    </a:lnTo>
                    <a:lnTo>
                      <a:pt x="265" y="4127"/>
                    </a:lnTo>
                    <a:lnTo>
                      <a:pt x="346" y="4191"/>
                    </a:lnTo>
                    <a:lnTo>
                      <a:pt x="391" y="4217"/>
                    </a:lnTo>
                    <a:lnTo>
                      <a:pt x="4480" y="6579"/>
                    </a:lnTo>
                    <a:lnTo>
                      <a:pt x="4530" y="6606"/>
                    </a:lnTo>
                    <a:lnTo>
                      <a:pt x="4634" y="6649"/>
                    </a:lnTo>
                    <a:lnTo>
                      <a:pt x="4742" y="6678"/>
                    </a:lnTo>
                    <a:lnTo>
                      <a:pt x="4851" y="6692"/>
                    </a:lnTo>
                    <a:lnTo>
                      <a:pt x="4961" y="6692"/>
                    </a:lnTo>
                    <a:lnTo>
                      <a:pt x="5070" y="6678"/>
                    </a:lnTo>
                    <a:lnTo>
                      <a:pt x="5178" y="6649"/>
                    </a:lnTo>
                    <a:lnTo>
                      <a:pt x="5282" y="6606"/>
                    </a:lnTo>
                    <a:lnTo>
                      <a:pt x="5332" y="6579"/>
                    </a:lnTo>
                    <a:lnTo>
                      <a:pt x="10366" y="3671"/>
                    </a:lnTo>
                    <a:lnTo>
                      <a:pt x="10418" y="3641"/>
                    </a:lnTo>
                    <a:lnTo>
                      <a:pt x="10511" y="3567"/>
                    </a:lnTo>
                    <a:lnTo>
                      <a:pt x="10595" y="3485"/>
                    </a:lnTo>
                    <a:lnTo>
                      <a:pt x="10665" y="3391"/>
                    </a:lnTo>
                    <a:lnTo>
                      <a:pt x="10723" y="3291"/>
                    </a:lnTo>
                    <a:lnTo>
                      <a:pt x="10769" y="3183"/>
                    </a:lnTo>
                    <a:lnTo>
                      <a:pt x="10799" y="3069"/>
                    </a:lnTo>
                    <a:lnTo>
                      <a:pt x="10815" y="2952"/>
                    </a:lnTo>
                    <a:lnTo>
                      <a:pt x="10816" y="2892"/>
                    </a:lnTo>
                    <a:lnTo>
                      <a:pt x="10816" y="2827"/>
                    </a:lnTo>
                    <a:lnTo>
                      <a:pt x="10815" y="2827"/>
                    </a:lnTo>
                    <a:close/>
                  </a:path>
                </a:pathLst>
              </a:custGeom>
              <a:solidFill>
                <a:srgbClr val="DE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7"/>
              <p:cNvSpPr>
                <a:spLocks/>
              </p:cNvSpPr>
              <p:nvPr/>
            </p:nvSpPr>
            <p:spPr bwMode="auto">
              <a:xfrm>
                <a:off x="1624" y="1986"/>
                <a:ext cx="3605" cy="1286"/>
              </a:xfrm>
              <a:custGeom>
                <a:avLst/>
                <a:gdLst>
                  <a:gd name="T0" fmla="*/ 10706 w 10816"/>
                  <a:gd name="T1" fmla="*/ 191 h 3859"/>
                  <a:gd name="T2" fmla="*/ 5332 w 10816"/>
                  <a:gd name="T3" fmla="*/ 3295 h 3859"/>
                  <a:gd name="T4" fmla="*/ 5282 w 10816"/>
                  <a:gd name="T5" fmla="*/ 3322 h 3859"/>
                  <a:gd name="T6" fmla="*/ 5178 w 10816"/>
                  <a:gd name="T7" fmla="*/ 3364 h 3859"/>
                  <a:gd name="T8" fmla="*/ 5070 w 10816"/>
                  <a:gd name="T9" fmla="*/ 3393 h 3859"/>
                  <a:gd name="T10" fmla="*/ 4961 w 10816"/>
                  <a:gd name="T11" fmla="*/ 3407 h 3859"/>
                  <a:gd name="T12" fmla="*/ 4851 w 10816"/>
                  <a:gd name="T13" fmla="*/ 3407 h 3859"/>
                  <a:gd name="T14" fmla="*/ 4742 w 10816"/>
                  <a:gd name="T15" fmla="*/ 3393 h 3859"/>
                  <a:gd name="T16" fmla="*/ 4634 w 10816"/>
                  <a:gd name="T17" fmla="*/ 3364 h 3859"/>
                  <a:gd name="T18" fmla="*/ 4530 w 10816"/>
                  <a:gd name="T19" fmla="*/ 3322 h 3859"/>
                  <a:gd name="T20" fmla="*/ 4480 w 10816"/>
                  <a:gd name="T21" fmla="*/ 3295 h 3859"/>
                  <a:gd name="T22" fmla="*/ 0 w 10816"/>
                  <a:gd name="T23" fmla="*/ 707 h 3859"/>
                  <a:gd name="T24" fmla="*/ 2 w 10816"/>
                  <a:gd name="T25" fmla="*/ 760 h 3859"/>
                  <a:gd name="T26" fmla="*/ 15 w 10816"/>
                  <a:gd name="T27" fmla="*/ 862 h 3859"/>
                  <a:gd name="T28" fmla="*/ 42 w 10816"/>
                  <a:gd name="T29" fmla="*/ 960 h 3859"/>
                  <a:gd name="T30" fmla="*/ 81 w 10816"/>
                  <a:gd name="T31" fmla="*/ 1054 h 3859"/>
                  <a:gd name="T32" fmla="*/ 131 w 10816"/>
                  <a:gd name="T33" fmla="*/ 1142 h 3859"/>
                  <a:gd name="T34" fmla="*/ 193 w 10816"/>
                  <a:gd name="T35" fmla="*/ 1222 h 3859"/>
                  <a:gd name="T36" fmla="*/ 265 w 10816"/>
                  <a:gd name="T37" fmla="*/ 1294 h 3859"/>
                  <a:gd name="T38" fmla="*/ 346 w 10816"/>
                  <a:gd name="T39" fmla="*/ 1358 h 3859"/>
                  <a:gd name="T40" fmla="*/ 391 w 10816"/>
                  <a:gd name="T41" fmla="*/ 1384 h 3859"/>
                  <a:gd name="T42" fmla="*/ 4480 w 10816"/>
                  <a:gd name="T43" fmla="*/ 3746 h 3859"/>
                  <a:gd name="T44" fmla="*/ 4530 w 10816"/>
                  <a:gd name="T45" fmla="*/ 3773 h 3859"/>
                  <a:gd name="T46" fmla="*/ 4634 w 10816"/>
                  <a:gd name="T47" fmla="*/ 3816 h 3859"/>
                  <a:gd name="T48" fmla="*/ 4742 w 10816"/>
                  <a:gd name="T49" fmla="*/ 3845 h 3859"/>
                  <a:gd name="T50" fmla="*/ 4851 w 10816"/>
                  <a:gd name="T51" fmla="*/ 3859 h 3859"/>
                  <a:gd name="T52" fmla="*/ 4961 w 10816"/>
                  <a:gd name="T53" fmla="*/ 3859 h 3859"/>
                  <a:gd name="T54" fmla="*/ 5070 w 10816"/>
                  <a:gd name="T55" fmla="*/ 3845 h 3859"/>
                  <a:gd name="T56" fmla="*/ 5178 w 10816"/>
                  <a:gd name="T57" fmla="*/ 3816 h 3859"/>
                  <a:gd name="T58" fmla="*/ 5282 w 10816"/>
                  <a:gd name="T59" fmla="*/ 3773 h 3859"/>
                  <a:gd name="T60" fmla="*/ 5332 w 10816"/>
                  <a:gd name="T61" fmla="*/ 3746 h 3859"/>
                  <a:gd name="T62" fmla="*/ 10366 w 10816"/>
                  <a:gd name="T63" fmla="*/ 838 h 3859"/>
                  <a:gd name="T64" fmla="*/ 10418 w 10816"/>
                  <a:gd name="T65" fmla="*/ 808 h 3859"/>
                  <a:gd name="T66" fmla="*/ 10511 w 10816"/>
                  <a:gd name="T67" fmla="*/ 734 h 3859"/>
                  <a:gd name="T68" fmla="*/ 10595 w 10816"/>
                  <a:gd name="T69" fmla="*/ 652 h 3859"/>
                  <a:gd name="T70" fmla="*/ 10665 w 10816"/>
                  <a:gd name="T71" fmla="*/ 558 h 3859"/>
                  <a:gd name="T72" fmla="*/ 10723 w 10816"/>
                  <a:gd name="T73" fmla="*/ 458 h 3859"/>
                  <a:gd name="T74" fmla="*/ 10769 w 10816"/>
                  <a:gd name="T75" fmla="*/ 350 h 3859"/>
                  <a:gd name="T76" fmla="*/ 10799 w 10816"/>
                  <a:gd name="T77" fmla="*/ 236 h 3859"/>
                  <a:gd name="T78" fmla="*/ 10815 w 10816"/>
                  <a:gd name="T79" fmla="*/ 119 h 3859"/>
                  <a:gd name="T80" fmla="*/ 10816 w 10816"/>
                  <a:gd name="T81" fmla="*/ 59 h 3859"/>
                  <a:gd name="T82" fmla="*/ 10816 w 10816"/>
                  <a:gd name="T83" fmla="*/ 0 h 3859"/>
                  <a:gd name="T84" fmla="*/ 10815 w 10816"/>
                  <a:gd name="T85" fmla="*/ 27 h 3859"/>
                  <a:gd name="T86" fmla="*/ 10801 w 10816"/>
                  <a:gd name="T87" fmla="*/ 82 h 3859"/>
                  <a:gd name="T88" fmla="*/ 10773 w 10816"/>
                  <a:gd name="T89" fmla="*/ 132 h 3859"/>
                  <a:gd name="T90" fmla="*/ 10731 w 10816"/>
                  <a:gd name="T91" fmla="*/ 174 h 3859"/>
                  <a:gd name="T92" fmla="*/ 10706 w 10816"/>
                  <a:gd name="T93" fmla="*/ 191 h 3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16" h="3859">
                    <a:moveTo>
                      <a:pt x="10706" y="191"/>
                    </a:moveTo>
                    <a:lnTo>
                      <a:pt x="5332" y="3295"/>
                    </a:lnTo>
                    <a:lnTo>
                      <a:pt x="5282" y="3322"/>
                    </a:lnTo>
                    <a:lnTo>
                      <a:pt x="5178" y="3364"/>
                    </a:lnTo>
                    <a:lnTo>
                      <a:pt x="5070" y="3393"/>
                    </a:lnTo>
                    <a:lnTo>
                      <a:pt x="4961" y="3407"/>
                    </a:lnTo>
                    <a:lnTo>
                      <a:pt x="4851" y="3407"/>
                    </a:lnTo>
                    <a:lnTo>
                      <a:pt x="4742" y="3393"/>
                    </a:lnTo>
                    <a:lnTo>
                      <a:pt x="4634" y="3364"/>
                    </a:lnTo>
                    <a:lnTo>
                      <a:pt x="4530" y="3322"/>
                    </a:lnTo>
                    <a:lnTo>
                      <a:pt x="4480" y="3295"/>
                    </a:lnTo>
                    <a:lnTo>
                      <a:pt x="0" y="707"/>
                    </a:lnTo>
                    <a:lnTo>
                      <a:pt x="2" y="760"/>
                    </a:lnTo>
                    <a:lnTo>
                      <a:pt x="15" y="862"/>
                    </a:lnTo>
                    <a:lnTo>
                      <a:pt x="42" y="960"/>
                    </a:lnTo>
                    <a:lnTo>
                      <a:pt x="81" y="1054"/>
                    </a:lnTo>
                    <a:lnTo>
                      <a:pt x="131" y="1142"/>
                    </a:lnTo>
                    <a:lnTo>
                      <a:pt x="193" y="1222"/>
                    </a:lnTo>
                    <a:lnTo>
                      <a:pt x="265" y="1294"/>
                    </a:lnTo>
                    <a:lnTo>
                      <a:pt x="346" y="1358"/>
                    </a:lnTo>
                    <a:lnTo>
                      <a:pt x="391" y="1384"/>
                    </a:lnTo>
                    <a:lnTo>
                      <a:pt x="4480" y="3746"/>
                    </a:lnTo>
                    <a:lnTo>
                      <a:pt x="4530" y="3773"/>
                    </a:lnTo>
                    <a:lnTo>
                      <a:pt x="4634" y="3816"/>
                    </a:lnTo>
                    <a:lnTo>
                      <a:pt x="4742" y="3845"/>
                    </a:lnTo>
                    <a:lnTo>
                      <a:pt x="4851" y="3859"/>
                    </a:lnTo>
                    <a:lnTo>
                      <a:pt x="4961" y="3859"/>
                    </a:lnTo>
                    <a:lnTo>
                      <a:pt x="5070" y="3845"/>
                    </a:lnTo>
                    <a:lnTo>
                      <a:pt x="5178" y="3816"/>
                    </a:lnTo>
                    <a:lnTo>
                      <a:pt x="5282" y="3773"/>
                    </a:lnTo>
                    <a:lnTo>
                      <a:pt x="5332" y="3746"/>
                    </a:lnTo>
                    <a:lnTo>
                      <a:pt x="10366" y="838"/>
                    </a:lnTo>
                    <a:lnTo>
                      <a:pt x="10418" y="808"/>
                    </a:lnTo>
                    <a:lnTo>
                      <a:pt x="10511" y="734"/>
                    </a:lnTo>
                    <a:lnTo>
                      <a:pt x="10595" y="652"/>
                    </a:lnTo>
                    <a:lnTo>
                      <a:pt x="10665" y="558"/>
                    </a:lnTo>
                    <a:lnTo>
                      <a:pt x="10723" y="458"/>
                    </a:lnTo>
                    <a:lnTo>
                      <a:pt x="10769" y="350"/>
                    </a:lnTo>
                    <a:lnTo>
                      <a:pt x="10799" y="236"/>
                    </a:lnTo>
                    <a:lnTo>
                      <a:pt x="10815" y="119"/>
                    </a:lnTo>
                    <a:lnTo>
                      <a:pt x="10816" y="59"/>
                    </a:lnTo>
                    <a:lnTo>
                      <a:pt x="10816" y="0"/>
                    </a:lnTo>
                    <a:lnTo>
                      <a:pt x="10815" y="27"/>
                    </a:lnTo>
                    <a:lnTo>
                      <a:pt x="10801" y="82"/>
                    </a:lnTo>
                    <a:lnTo>
                      <a:pt x="10773" y="132"/>
                    </a:lnTo>
                    <a:lnTo>
                      <a:pt x="10731" y="174"/>
                    </a:lnTo>
                    <a:lnTo>
                      <a:pt x="10706" y="191"/>
                    </a:lnTo>
                    <a:close/>
                  </a:path>
                </a:pathLst>
              </a:custGeom>
              <a:solidFill>
                <a:srgbClr val="BBC4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8"/>
              <p:cNvSpPr>
                <a:spLocks/>
              </p:cNvSpPr>
              <p:nvPr/>
            </p:nvSpPr>
            <p:spPr bwMode="auto">
              <a:xfrm>
                <a:off x="2029" y="1277"/>
                <a:ext cx="1413" cy="814"/>
              </a:xfrm>
              <a:custGeom>
                <a:avLst/>
                <a:gdLst>
                  <a:gd name="T0" fmla="*/ 0 w 4237"/>
                  <a:gd name="T1" fmla="*/ 2120 h 2444"/>
                  <a:gd name="T2" fmla="*/ 554 w 4237"/>
                  <a:gd name="T3" fmla="*/ 2444 h 2444"/>
                  <a:gd name="T4" fmla="*/ 4237 w 4237"/>
                  <a:gd name="T5" fmla="*/ 316 h 2444"/>
                  <a:gd name="T6" fmla="*/ 3687 w 4237"/>
                  <a:gd name="T7" fmla="*/ 0 h 2444"/>
                  <a:gd name="T8" fmla="*/ 0 w 4237"/>
                  <a:gd name="T9" fmla="*/ 2120 h 2444"/>
                </a:gdLst>
                <a:ahLst/>
                <a:cxnLst>
                  <a:cxn ang="0">
                    <a:pos x="T0" y="T1"/>
                  </a:cxn>
                  <a:cxn ang="0">
                    <a:pos x="T2" y="T3"/>
                  </a:cxn>
                  <a:cxn ang="0">
                    <a:pos x="T4" y="T5"/>
                  </a:cxn>
                  <a:cxn ang="0">
                    <a:pos x="T6" y="T7"/>
                  </a:cxn>
                  <a:cxn ang="0">
                    <a:pos x="T8" y="T9"/>
                  </a:cxn>
                </a:cxnLst>
                <a:rect l="0" t="0" r="r" b="b"/>
                <a:pathLst>
                  <a:path w="4237" h="2444">
                    <a:moveTo>
                      <a:pt x="0" y="2120"/>
                    </a:moveTo>
                    <a:lnTo>
                      <a:pt x="554" y="2444"/>
                    </a:lnTo>
                    <a:lnTo>
                      <a:pt x="4237" y="316"/>
                    </a:lnTo>
                    <a:lnTo>
                      <a:pt x="3687" y="0"/>
                    </a:lnTo>
                    <a:lnTo>
                      <a:pt x="0" y="2120"/>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9"/>
              <p:cNvSpPr>
                <a:spLocks/>
              </p:cNvSpPr>
              <p:nvPr/>
            </p:nvSpPr>
            <p:spPr bwMode="auto">
              <a:xfrm>
                <a:off x="2076" y="2158"/>
                <a:ext cx="353" cy="218"/>
              </a:xfrm>
              <a:custGeom>
                <a:avLst/>
                <a:gdLst>
                  <a:gd name="T0" fmla="*/ 766 w 1059"/>
                  <a:gd name="T1" fmla="*/ 0 h 654"/>
                  <a:gd name="T2" fmla="*/ 0 w 1059"/>
                  <a:gd name="T3" fmla="*/ 443 h 654"/>
                  <a:gd name="T4" fmla="*/ 0 w 1059"/>
                  <a:gd name="T5" fmla="*/ 485 h 654"/>
                  <a:gd name="T6" fmla="*/ 292 w 1059"/>
                  <a:gd name="T7" fmla="*/ 654 h 654"/>
                  <a:gd name="T8" fmla="*/ 1059 w 1059"/>
                  <a:gd name="T9" fmla="*/ 213 h 654"/>
                  <a:gd name="T10" fmla="*/ 1059 w 1059"/>
                  <a:gd name="T11" fmla="*/ 168 h 654"/>
                  <a:gd name="T12" fmla="*/ 766 w 1059"/>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59" h="654">
                    <a:moveTo>
                      <a:pt x="766" y="0"/>
                    </a:moveTo>
                    <a:lnTo>
                      <a:pt x="0" y="443"/>
                    </a:lnTo>
                    <a:lnTo>
                      <a:pt x="0" y="485"/>
                    </a:lnTo>
                    <a:lnTo>
                      <a:pt x="292" y="654"/>
                    </a:lnTo>
                    <a:lnTo>
                      <a:pt x="1059" y="213"/>
                    </a:lnTo>
                    <a:lnTo>
                      <a:pt x="1059" y="168"/>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0"/>
              <p:cNvSpPr>
                <a:spLocks/>
              </p:cNvSpPr>
              <p:nvPr/>
            </p:nvSpPr>
            <p:spPr bwMode="auto">
              <a:xfrm>
                <a:off x="2076" y="2214"/>
                <a:ext cx="353" cy="162"/>
              </a:xfrm>
              <a:custGeom>
                <a:avLst/>
                <a:gdLst>
                  <a:gd name="T0" fmla="*/ 293 w 1059"/>
                  <a:gd name="T1" fmla="*/ 445 h 486"/>
                  <a:gd name="T2" fmla="*/ 0 w 1059"/>
                  <a:gd name="T3" fmla="*/ 275 h 486"/>
                  <a:gd name="T4" fmla="*/ 0 w 1059"/>
                  <a:gd name="T5" fmla="*/ 317 h 486"/>
                  <a:gd name="T6" fmla="*/ 292 w 1059"/>
                  <a:gd name="T7" fmla="*/ 486 h 486"/>
                  <a:gd name="T8" fmla="*/ 1059 w 1059"/>
                  <a:gd name="T9" fmla="*/ 45 h 486"/>
                  <a:gd name="T10" fmla="*/ 1059 w 1059"/>
                  <a:gd name="T11" fmla="*/ 0 h 486"/>
                  <a:gd name="T12" fmla="*/ 293 w 1059"/>
                  <a:gd name="T13" fmla="*/ 445 h 486"/>
                </a:gdLst>
                <a:ahLst/>
                <a:cxnLst>
                  <a:cxn ang="0">
                    <a:pos x="T0" y="T1"/>
                  </a:cxn>
                  <a:cxn ang="0">
                    <a:pos x="T2" y="T3"/>
                  </a:cxn>
                  <a:cxn ang="0">
                    <a:pos x="T4" y="T5"/>
                  </a:cxn>
                  <a:cxn ang="0">
                    <a:pos x="T6" y="T7"/>
                  </a:cxn>
                  <a:cxn ang="0">
                    <a:pos x="T8" y="T9"/>
                  </a:cxn>
                  <a:cxn ang="0">
                    <a:pos x="T10" y="T11"/>
                  </a:cxn>
                  <a:cxn ang="0">
                    <a:pos x="T12" y="T13"/>
                  </a:cxn>
                </a:cxnLst>
                <a:rect l="0" t="0" r="r" b="b"/>
                <a:pathLst>
                  <a:path w="1059" h="486">
                    <a:moveTo>
                      <a:pt x="293" y="445"/>
                    </a:moveTo>
                    <a:lnTo>
                      <a:pt x="0" y="275"/>
                    </a:lnTo>
                    <a:lnTo>
                      <a:pt x="0" y="317"/>
                    </a:lnTo>
                    <a:lnTo>
                      <a:pt x="292" y="486"/>
                    </a:lnTo>
                    <a:lnTo>
                      <a:pt x="1059" y="45"/>
                    </a:lnTo>
                    <a:lnTo>
                      <a:pt x="1059" y="0"/>
                    </a:lnTo>
                    <a:lnTo>
                      <a:pt x="293"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1"/>
              <p:cNvSpPr>
                <a:spLocks/>
              </p:cNvSpPr>
              <p:nvPr/>
            </p:nvSpPr>
            <p:spPr bwMode="auto">
              <a:xfrm>
                <a:off x="2206" y="2232"/>
                <a:ext cx="391" cy="240"/>
              </a:xfrm>
              <a:custGeom>
                <a:avLst/>
                <a:gdLst>
                  <a:gd name="T0" fmla="*/ 764 w 1172"/>
                  <a:gd name="T1" fmla="*/ 0 h 722"/>
                  <a:gd name="T2" fmla="*/ 0 w 1172"/>
                  <a:gd name="T3" fmla="*/ 445 h 722"/>
                  <a:gd name="T4" fmla="*/ 0 w 1172"/>
                  <a:gd name="T5" fmla="*/ 485 h 722"/>
                  <a:gd name="T6" fmla="*/ 404 w 1172"/>
                  <a:gd name="T7" fmla="*/ 722 h 722"/>
                  <a:gd name="T8" fmla="*/ 1172 w 1172"/>
                  <a:gd name="T9" fmla="*/ 281 h 722"/>
                  <a:gd name="T10" fmla="*/ 1172 w 1172"/>
                  <a:gd name="T11" fmla="*/ 236 h 722"/>
                  <a:gd name="T12" fmla="*/ 764 w 1172"/>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2" h="722">
                    <a:moveTo>
                      <a:pt x="764" y="0"/>
                    </a:moveTo>
                    <a:lnTo>
                      <a:pt x="0" y="445"/>
                    </a:lnTo>
                    <a:lnTo>
                      <a:pt x="0" y="485"/>
                    </a:lnTo>
                    <a:lnTo>
                      <a:pt x="404" y="722"/>
                    </a:lnTo>
                    <a:lnTo>
                      <a:pt x="1172" y="281"/>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2"/>
              <p:cNvSpPr>
                <a:spLocks/>
              </p:cNvSpPr>
              <p:nvPr/>
            </p:nvSpPr>
            <p:spPr bwMode="auto">
              <a:xfrm>
                <a:off x="2206" y="2310"/>
                <a:ext cx="391" cy="162"/>
              </a:xfrm>
              <a:custGeom>
                <a:avLst/>
                <a:gdLst>
                  <a:gd name="T0" fmla="*/ 406 w 1172"/>
                  <a:gd name="T1" fmla="*/ 444 h 486"/>
                  <a:gd name="T2" fmla="*/ 0 w 1172"/>
                  <a:gd name="T3" fmla="*/ 209 h 486"/>
                  <a:gd name="T4" fmla="*/ 0 w 1172"/>
                  <a:gd name="T5" fmla="*/ 249 h 486"/>
                  <a:gd name="T6" fmla="*/ 404 w 1172"/>
                  <a:gd name="T7" fmla="*/ 486 h 486"/>
                  <a:gd name="T8" fmla="*/ 1172 w 1172"/>
                  <a:gd name="T9" fmla="*/ 45 h 486"/>
                  <a:gd name="T10" fmla="*/ 1172 w 1172"/>
                  <a:gd name="T11" fmla="*/ 0 h 486"/>
                  <a:gd name="T12" fmla="*/ 406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4"/>
                    </a:moveTo>
                    <a:lnTo>
                      <a:pt x="0" y="209"/>
                    </a:lnTo>
                    <a:lnTo>
                      <a:pt x="0" y="249"/>
                    </a:lnTo>
                    <a:lnTo>
                      <a:pt x="404" y="486"/>
                    </a:lnTo>
                    <a:lnTo>
                      <a:pt x="1172" y="45"/>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3"/>
              <p:cNvSpPr>
                <a:spLocks/>
              </p:cNvSpPr>
              <p:nvPr/>
            </p:nvSpPr>
            <p:spPr bwMode="auto">
              <a:xfrm>
                <a:off x="2492" y="2067"/>
                <a:ext cx="391" cy="240"/>
              </a:xfrm>
              <a:custGeom>
                <a:avLst/>
                <a:gdLst>
                  <a:gd name="T0" fmla="*/ 765 w 1172"/>
                  <a:gd name="T1" fmla="*/ 0 h 720"/>
                  <a:gd name="T2" fmla="*/ 0 w 1172"/>
                  <a:gd name="T3" fmla="*/ 444 h 720"/>
                  <a:gd name="T4" fmla="*/ 0 w 1172"/>
                  <a:gd name="T5" fmla="*/ 485 h 720"/>
                  <a:gd name="T6" fmla="*/ 405 w 1172"/>
                  <a:gd name="T7" fmla="*/ 720 h 720"/>
                  <a:gd name="T8" fmla="*/ 1172 w 1172"/>
                  <a:gd name="T9" fmla="*/ 279 h 720"/>
                  <a:gd name="T10" fmla="*/ 1172 w 1172"/>
                  <a:gd name="T11" fmla="*/ 236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5"/>
                    </a:lnTo>
                    <a:lnTo>
                      <a:pt x="405" y="720"/>
                    </a:lnTo>
                    <a:lnTo>
                      <a:pt x="1172" y="279"/>
                    </a:lnTo>
                    <a:lnTo>
                      <a:pt x="1172" y="236"/>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4"/>
              <p:cNvSpPr>
                <a:spLocks/>
              </p:cNvSpPr>
              <p:nvPr/>
            </p:nvSpPr>
            <p:spPr bwMode="auto">
              <a:xfrm>
                <a:off x="2492" y="2146"/>
                <a:ext cx="391" cy="161"/>
              </a:xfrm>
              <a:custGeom>
                <a:avLst/>
                <a:gdLst>
                  <a:gd name="T0" fmla="*/ 406 w 1172"/>
                  <a:gd name="T1" fmla="*/ 444 h 484"/>
                  <a:gd name="T2" fmla="*/ 0 w 1172"/>
                  <a:gd name="T3" fmla="*/ 208 h 484"/>
                  <a:gd name="T4" fmla="*/ 0 w 1172"/>
                  <a:gd name="T5" fmla="*/ 249 h 484"/>
                  <a:gd name="T6" fmla="*/ 405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8"/>
                    </a:lnTo>
                    <a:lnTo>
                      <a:pt x="0" y="249"/>
                    </a:lnTo>
                    <a:lnTo>
                      <a:pt x="405"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5"/>
              <p:cNvSpPr>
                <a:spLocks/>
              </p:cNvSpPr>
              <p:nvPr/>
            </p:nvSpPr>
            <p:spPr bwMode="auto">
              <a:xfrm>
                <a:off x="2759" y="2106"/>
                <a:ext cx="390" cy="240"/>
              </a:xfrm>
              <a:custGeom>
                <a:avLst/>
                <a:gdLst>
                  <a:gd name="T0" fmla="*/ 765 w 1172"/>
                  <a:gd name="T1" fmla="*/ 0 h 720"/>
                  <a:gd name="T2" fmla="*/ 0 w 1172"/>
                  <a:gd name="T3" fmla="*/ 443 h 720"/>
                  <a:gd name="T4" fmla="*/ 0 w 1172"/>
                  <a:gd name="T5" fmla="*/ 484 h 720"/>
                  <a:gd name="T6" fmla="*/ 405 w 1172"/>
                  <a:gd name="T7" fmla="*/ 720 h 720"/>
                  <a:gd name="T8" fmla="*/ 1172 w 1172"/>
                  <a:gd name="T9" fmla="*/ 279 h 720"/>
                  <a:gd name="T10" fmla="*/ 1172 w 1172"/>
                  <a:gd name="T11" fmla="*/ 234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3"/>
                    </a:lnTo>
                    <a:lnTo>
                      <a:pt x="0" y="484"/>
                    </a:lnTo>
                    <a:lnTo>
                      <a:pt x="405" y="720"/>
                    </a:lnTo>
                    <a:lnTo>
                      <a:pt x="1172" y="279"/>
                    </a:lnTo>
                    <a:lnTo>
                      <a:pt x="1172" y="234"/>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16"/>
              <p:cNvSpPr>
                <a:spLocks/>
              </p:cNvSpPr>
              <p:nvPr/>
            </p:nvSpPr>
            <p:spPr bwMode="auto">
              <a:xfrm>
                <a:off x="2759" y="2184"/>
                <a:ext cx="390" cy="162"/>
              </a:xfrm>
              <a:custGeom>
                <a:avLst/>
                <a:gdLst>
                  <a:gd name="T0" fmla="*/ 406 w 1172"/>
                  <a:gd name="T1" fmla="*/ 445 h 486"/>
                  <a:gd name="T2" fmla="*/ 0 w 1172"/>
                  <a:gd name="T3" fmla="*/ 209 h 486"/>
                  <a:gd name="T4" fmla="*/ 0 w 1172"/>
                  <a:gd name="T5" fmla="*/ 250 h 486"/>
                  <a:gd name="T6" fmla="*/ 405 w 1172"/>
                  <a:gd name="T7" fmla="*/ 486 h 486"/>
                  <a:gd name="T8" fmla="*/ 1172 w 1172"/>
                  <a:gd name="T9" fmla="*/ 45 h 486"/>
                  <a:gd name="T10" fmla="*/ 1172 w 1172"/>
                  <a:gd name="T11" fmla="*/ 0 h 486"/>
                  <a:gd name="T12" fmla="*/ 406 w 1172"/>
                  <a:gd name="T13" fmla="*/ 445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5"/>
                    </a:moveTo>
                    <a:lnTo>
                      <a:pt x="0" y="209"/>
                    </a:lnTo>
                    <a:lnTo>
                      <a:pt x="0" y="250"/>
                    </a:lnTo>
                    <a:lnTo>
                      <a:pt x="405" y="486"/>
                    </a:lnTo>
                    <a:lnTo>
                      <a:pt x="1172" y="45"/>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Freeform 17"/>
              <p:cNvSpPr>
                <a:spLocks/>
              </p:cNvSpPr>
              <p:nvPr/>
            </p:nvSpPr>
            <p:spPr bwMode="auto">
              <a:xfrm>
                <a:off x="2961" y="2180"/>
                <a:ext cx="391" cy="240"/>
              </a:xfrm>
              <a:custGeom>
                <a:avLst/>
                <a:gdLst>
                  <a:gd name="T0" fmla="*/ 764 w 1172"/>
                  <a:gd name="T1" fmla="*/ 0 h 720"/>
                  <a:gd name="T2" fmla="*/ 0 w 1172"/>
                  <a:gd name="T3" fmla="*/ 444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4"/>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6" name="Freeform 18"/>
              <p:cNvSpPr>
                <a:spLocks/>
              </p:cNvSpPr>
              <p:nvPr/>
            </p:nvSpPr>
            <p:spPr bwMode="auto">
              <a:xfrm>
                <a:off x="2961" y="2259"/>
                <a:ext cx="391" cy="161"/>
              </a:xfrm>
              <a:custGeom>
                <a:avLst/>
                <a:gdLst>
                  <a:gd name="T0" fmla="*/ 406 w 1172"/>
                  <a:gd name="T1" fmla="*/ 444 h 484"/>
                  <a:gd name="T2" fmla="*/ 0 w 1172"/>
                  <a:gd name="T3" fmla="*/ 208 h 484"/>
                  <a:gd name="T4" fmla="*/ 0 w 1172"/>
                  <a:gd name="T5" fmla="*/ 249 h 484"/>
                  <a:gd name="T6" fmla="*/ 404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8"/>
                    </a:lnTo>
                    <a:lnTo>
                      <a:pt x="0" y="249"/>
                    </a:lnTo>
                    <a:lnTo>
                      <a:pt x="404"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7" name="Freeform 19"/>
              <p:cNvSpPr>
                <a:spLocks/>
              </p:cNvSpPr>
              <p:nvPr/>
            </p:nvSpPr>
            <p:spPr bwMode="auto">
              <a:xfrm>
                <a:off x="3246" y="2016"/>
                <a:ext cx="391" cy="240"/>
              </a:xfrm>
              <a:custGeom>
                <a:avLst/>
                <a:gdLst>
                  <a:gd name="T0" fmla="*/ 765 w 1172"/>
                  <a:gd name="T1" fmla="*/ 0 h 720"/>
                  <a:gd name="T2" fmla="*/ 0 w 1172"/>
                  <a:gd name="T3" fmla="*/ 444 h 720"/>
                  <a:gd name="T4" fmla="*/ 0 w 1172"/>
                  <a:gd name="T5" fmla="*/ 486 h 720"/>
                  <a:gd name="T6" fmla="*/ 405 w 1172"/>
                  <a:gd name="T7" fmla="*/ 720 h 720"/>
                  <a:gd name="T8" fmla="*/ 1172 w 1172"/>
                  <a:gd name="T9" fmla="*/ 280 h 720"/>
                  <a:gd name="T10" fmla="*/ 1172 w 1172"/>
                  <a:gd name="T11" fmla="*/ 237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6"/>
                    </a:lnTo>
                    <a:lnTo>
                      <a:pt x="405" y="720"/>
                    </a:lnTo>
                    <a:lnTo>
                      <a:pt x="1172" y="280"/>
                    </a:lnTo>
                    <a:lnTo>
                      <a:pt x="1172" y="237"/>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0"/>
              <p:cNvSpPr>
                <a:spLocks/>
              </p:cNvSpPr>
              <p:nvPr/>
            </p:nvSpPr>
            <p:spPr bwMode="auto">
              <a:xfrm>
                <a:off x="3246" y="2095"/>
                <a:ext cx="391" cy="161"/>
              </a:xfrm>
              <a:custGeom>
                <a:avLst/>
                <a:gdLst>
                  <a:gd name="T0" fmla="*/ 406 w 1172"/>
                  <a:gd name="T1" fmla="*/ 443 h 483"/>
                  <a:gd name="T2" fmla="*/ 0 w 1172"/>
                  <a:gd name="T3" fmla="*/ 207 h 483"/>
                  <a:gd name="T4" fmla="*/ 0 w 1172"/>
                  <a:gd name="T5" fmla="*/ 249 h 483"/>
                  <a:gd name="T6" fmla="*/ 405 w 1172"/>
                  <a:gd name="T7" fmla="*/ 483 h 483"/>
                  <a:gd name="T8" fmla="*/ 1172 w 1172"/>
                  <a:gd name="T9" fmla="*/ 43 h 483"/>
                  <a:gd name="T10" fmla="*/ 1172 w 1172"/>
                  <a:gd name="T11" fmla="*/ 0 h 483"/>
                  <a:gd name="T12" fmla="*/ 406 w 1172"/>
                  <a:gd name="T13" fmla="*/ 443 h 483"/>
                </a:gdLst>
                <a:ahLst/>
                <a:cxnLst>
                  <a:cxn ang="0">
                    <a:pos x="T0" y="T1"/>
                  </a:cxn>
                  <a:cxn ang="0">
                    <a:pos x="T2" y="T3"/>
                  </a:cxn>
                  <a:cxn ang="0">
                    <a:pos x="T4" y="T5"/>
                  </a:cxn>
                  <a:cxn ang="0">
                    <a:pos x="T6" y="T7"/>
                  </a:cxn>
                  <a:cxn ang="0">
                    <a:pos x="T8" y="T9"/>
                  </a:cxn>
                  <a:cxn ang="0">
                    <a:pos x="T10" y="T11"/>
                  </a:cxn>
                  <a:cxn ang="0">
                    <a:pos x="T12" y="T13"/>
                  </a:cxn>
                </a:cxnLst>
                <a:rect l="0" t="0" r="r" b="b"/>
                <a:pathLst>
                  <a:path w="1172" h="483">
                    <a:moveTo>
                      <a:pt x="406" y="443"/>
                    </a:moveTo>
                    <a:lnTo>
                      <a:pt x="0" y="207"/>
                    </a:lnTo>
                    <a:lnTo>
                      <a:pt x="0" y="249"/>
                    </a:lnTo>
                    <a:lnTo>
                      <a:pt x="405" y="483"/>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1"/>
              <p:cNvSpPr>
                <a:spLocks/>
              </p:cNvSpPr>
              <p:nvPr/>
            </p:nvSpPr>
            <p:spPr bwMode="auto">
              <a:xfrm>
                <a:off x="3537" y="1849"/>
                <a:ext cx="391" cy="241"/>
              </a:xfrm>
              <a:custGeom>
                <a:avLst/>
                <a:gdLst>
                  <a:gd name="T0" fmla="*/ 766 w 1173"/>
                  <a:gd name="T1" fmla="*/ 0 h 722"/>
                  <a:gd name="T2" fmla="*/ 0 w 1173"/>
                  <a:gd name="T3" fmla="*/ 445 h 722"/>
                  <a:gd name="T4" fmla="*/ 0 w 1173"/>
                  <a:gd name="T5" fmla="*/ 486 h 722"/>
                  <a:gd name="T6" fmla="*/ 404 w 1173"/>
                  <a:gd name="T7" fmla="*/ 722 h 722"/>
                  <a:gd name="T8" fmla="*/ 1173 w 1173"/>
                  <a:gd name="T9" fmla="*/ 281 h 722"/>
                  <a:gd name="T10" fmla="*/ 1173 w 1173"/>
                  <a:gd name="T11" fmla="*/ 236 h 722"/>
                  <a:gd name="T12" fmla="*/ 766 w 1173"/>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3" h="722">
                    <a:moveTo>
                      <a:pt x="766" y="0"/>
                    </a:moveTo>
                    <a:lnTo>
                      <a:pt x="0" y="445"/>
                    </a:lnTo>
                    <a:lnTo>
                      <a:pt x="0" y="486"/>
                    </a:lnTo>
                    <a:lnTo>
                      <a:pt x="404" y="722"/>
                    </a:lnTo>
                    <a:lnTo>
                      <a:pt x="1173" y="281"/>
                    </a:lnTo>
                    <a:lnTo>
                      <a:pt x="1173" y="236"/>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0" name="Freeform 22"/>
              <p:cNvSpPr>
                <a:spLocks/>
              </p:cNvSpPr>
              <p:nvPr/>
            </p:nvSpPr>
            <p:spPr bwMode="auto">
              <a:xfrm>
                <a:off x="3537" y="1928"/>
                <a:ext cx="391" cy="162"/>
              </a:xfrm>
              <a:custGeom>
                <a:avLst/>
                <a:gdLst>
                  <a:gd name="T0" fmla="*/ 407 w 1173"/>
                  <a:gd name="T1" fmla="*/ 444 h 486"/>
                  <a:gd name="T2" fmla="*/ 0 w 1173"/>
                  <a:gd name="T3" fmla="*/ 209 h 486"/>
                  <a:gd name="T4" fmla="*/ 0 w 1173"/>
                  <a:gd name="T5" fmla="*/ 250 h 486"/>
                  <a:gd name="T6" fmla="*/ 404 w 1173"/>
                  <a:gd name="T7" fmla="*/ 486 h 486"/>
                  <a:gd name="T8" fmla="*/ 1173 w 1173"/>
                  <a:gd name="T9" fmla="*/ 45 h 486"/>
                  <a:gd name="T10" fmla="*/ 1173 w 1173"/>
                  <a:gd name="T11" fmla="*/ 0 h 486"/>
                  <a:gd name="T12" fmla="*/ 407 w 1173"/>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3" h="486">
                    <a:moveTo>
                      <a:pt x="407" y="444"/>
                    </a:moveTo>
                    <a:lnTo>
                      <a:pt x="0" y="209"/>
                    </a:lnTo>
                    <a:lnTo>
                      <a:pt x="0" y="250"/>
                    </a:lnTo>
                    <a:lnTo>
                      <a:pt x="404" y="486"/>
                    </a:lnTo>
                    <a:lnTo>
                      <a:pt x="1173" y="45"/>
                    </a:lnTo>
                    <a:lnTo>
                      <a:pt x="1173" y="0"/>
                    </a:lnTo>
                    <a:lnTo>
                      <a:pt x="407"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1" name="Freeform 23"/>
              <p:cNvSpPr>
                <a:spLocks/>
              </p:cNvSpPr>
              <p:nvPr/>
            </p:nvSpPr>
            <p:spPr bwMode="auto">
              <a:xfrm>
                <a:off x="3045" y="1940"/>
                <a:ext cx="391" cy="240"/>
              </a:xfrm>
              <a:custGeom>
                <a:avLst/>
                <a:gdLst>
                  <a:gd name="T0" fmla="*/ 764 w 1172"/>
                  <a:gd name="T1" fmla="*/ 0 h 720"/>
                  <a:gd name="T2" fmla="*/ 0 w 1172"/>
                  <a:gd name="T3" fmla="*/ 443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2" name="Freeform 24"/>
              <p:cNvSpPr>
                <a:spLocks/>
              </p:cNvSpPr>
              <p:nvPr/>
            </p:nvSpPr>
            <p:spPr bwMode="auto">
              <a:xfrm>
                <a:off x="3045" y="2019"/>
                <a:ext cx="391" cy="161"/>
              </a:xfrm>
              <a:custGeom>
                <a:avLst/>
                <a:gdLst>
                  <a:gd name="T0" fmla="*/ 406 w 1172"/>
                  <a:gd name="T1" fmla="*/ 444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7"/>
                    </a:lnTo>
                    <a:lnTo>
                      <a:pt x="0" y="249"/>
                    </a:lnTo>
                    <a:lnTo>
                      <a:pt x="404"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3" name="Freeform 25"/>
              <p:cNvSpPr>
                <a:spLocks/>
              </p:cNvSpPr>
              <p:nvPr/>
            </p:nvSpPr>
            <p:spPr bwMode="auto">
              <a:xfrm>
                <a:off x="3334" y="1773"/>
                <a:ext cx="390" cy="240"/>
              </a:xfrm>
              <a:custGeom>
                <a:avLst/>
                <a:gdLst>
                  <a:gd name="T0" fmla="*/ 765 w 1172"/>
                  <a:gd name="T1" fmla="*/ 0 h 720"/>
                  <a:gd name="T2" fmla="*/ 0 w 1172"/>
                  <a:gd name="T3" fmla="*/ 444 h 720"/>
                  <a:gd name="T4" fmla="*/ 0 w 1172"/>
                  <a:gd name="T5" fmla="*/ 484 h 720"/>
                  <a:gd name="T6" fmla="*/ 405 w 1172"/>
                  <a:gd name="T7" fmla="*/ 720 h 720"/>
                  <a:gd name="T8" fmla="*/ 1172 w 1172"/>
                  <a:gd name="T9" fmla="*/ 280 h 720"/>
                  <a:gd name="T10" fmla="*/ 1172 w 1172"/>
                  <a:gd name="T11" fmla="*/ 235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4"/>
                    </a:lnTo>
                    <a:lnTo>
                      <a:pt x="405" y="720"/>
                    </a:lnTo>
                    <a:lnTo>
                      <a:pt x="1172" y="280"/>
                    </a:lnTo>
                    <a:lnTo>
                      <a:pt x="1172" y="235"/>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4" name="Freeform 26"/>
              <p:cNvSpPr>
                <a:spLocks/>
              </p:cNvSpPr>
              <p:nvPr/>
            </p:nvSpPr>
            <p:spPr bwMode="auto">
              <a:xfrm>
                <a:off x="3334" y="1851"/>
                <a:ext cx="390" cy="162"/>
              </a:xfrm>
              <a:custGeom>
                <a:avLst/>
                <a:gdLst>
                  <a:gd name="T0" fmla="*/ 406 w 1172"/>
                  <a:gd name="T1" fmla="*/ 445 h 485"/>
                  <a:gd name="T2" fmla="*/ 0 w 1172"/>
                  <a:gd name="T3" fmla="*/ 209 h 485"/>
                  <a:gd name="T4" fmla="*/ 0 w 1172"/>
                  <a:gd name="T5" fmla="*/ 249 h 485"/>
                  <a:gd name="T6" fmla="*/ 405 w 1172"/>
                  <a:gd name="T7" fmla="*/ 485 h 485"/>
                  <a:gd name="T8" fmla="*/ 1172 w 1172"/>
                  <a:gd name="T9" fmla="*/ 45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5" y="485"/>
                    </a:lnTo>
                    <a:lnTo>
                      <a:pt x="1172" y="45"/>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5" name="Freeform 27"/>
              <p:cNvSpPr>
                <a:spLocks/>
              </p:cNvSpPr>
              <p:nvPr/>
            </p:nvSpPr>
            <p:spPr bwMode="auto">
              <a:xfrm>
                <a:off x="3623" y="1609"/>
                <a:ext cx="391" cy="240"/>
              </a:xfrm>
              <a:custGeom>
                <a:avLst/>
                <a:gdLst>
                  <a:gd name="T0" fmla="*/ 764 w 1173"/>
                  <a:gd name="T1" fmla="*/ 0 h 721"/>
                  <a:gd name="T2" fmla="*/ 0 w 1173"/>
                  <a:gd name="T3" fmla="*/ 445 h 721"/>
                  <a:gd name="T4" fmla="*/ 0 w 1173"/>
                  <a:gd name="T5" fmla="*/ 485 h 721"/>
                  <a:gd name="T6" fmla="*/ 404 w 1173"/>
                  <a:gd name="T7" fmla="*/ 721 h 721"/>
                  <a:gd name="T8" fmla="*/ 1173 w 1173"/>
                  <a:gd name="T9" fmla="*/ 280 h 721"/>
                  <a:gd name="T10" fmla="*/ 1173 w 1173"/>
                  <a:gd name="T11" fmla="*/ 236 h 721"/>
                  <a:gd name="T12" fmla="*/ 764 w 1173"/>
                  <a:gd name="T13" fmla="*/ 0 h 721"/>
                </a:gdLst>
                <a:ahLst/>
                <a:cxnLst>
                  <a:cxn ang="0">
                    <a:pos x="T0" y="T1"/>
                  </a:cxn>
                  <a:cxn ang="0">
                    <a:pos x="T2" y="T3"/>
                  </a:cxn>
                  <a:cxn ang="0">
                    <a:pos x="T4" y="T5"/>
                  </a:cxn>
                  <a:cxn ang="0">
                    <a:pos x="T6" y="T7"/>
                  </a:cxn>
                  <a:cxn ang="0">
                    <a:pos x="T8" y="T9"/>
                  </a:cxn>
                  <a:cxn ang="0">
                    <a:pos x="T10" y="T11"/>
                  </a:cxn>
                  <a:cxn ang="0">
                    <a:pos x="T12" y="T13"/>
                  </a:cxn>
                </a:cxnLst>
                <a:rect l="0" t="0" r="r" b="b"/>
                <a:pathLst>
                  <a:path w="1173" h="721">
                    <a:moveTo>
                      <a:pt x="764" y="0"/>
                    </a:moveTo>
                    <a:lnTo>
                      <a:pt x="0" y="445"/>
                    </a:lnTo>
                    <a:lnTo>
                      <a:pt x="0" y="485"/>
                    </a:lnTo>
                    <a:lnTo>
                      <a:pt x="404" y="721"/>
                    </a:lnTo>
                    <a:lnTo>
                      <a:pt x="1173" y="280"/>
                    </a:lnTo>
                    <a:lnTo>
                      <a:pt x="1173"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6" name="Freeform 28"/>
              <p:cNvSpPr>
                <a:spLocks/>
              </p:cNvSpPr>
              <p:nvPr/>
            </p:nvSpPr>
            <p:spPr bwMode="auto">
              <a:xfrm>
                <a:off x="3623" y="1687"/>
                <a:ext cx="391" cy="162"/>
              </a:xfrm>
              <a:custGeom>
                <a:avLst/>
                <a:gdLst>
                  <a:gd name="T0" fmla="*/ 407 w 1173"/>
                  <a:gd name="T1" fmla="*/ 443 h 485"/>
                  <a:gd name="T2" fmla="*/ 0 w 1173"/>
                  <a:gd name="T3" fmla="*/ 209 h 485"/>
                  <a:gd name="T4" fmla="*/ 0 w 1173"/>
                  <a:gd name="T5" fmla="*/ 249 h 485"/>
                  <a:gd name="T6" fmla="*/ 404 w 1173"/>
                  <a:gd name="T7" fmla="*/ 485 h 485"/>
                  <a:gd name="T8" fmla="*/ 1173 w 1173"/>
                  <a:gd name="T9" fmla="*/ 44 h 485"/>
                  <a:gd name="T10" fmla="*/ 1173 w 1173"/>
                  <a:gd name="T11" fmla="*/ 0 h 485"/>
                  <a:gd name="T12" fmla="*/ 407 w 1173"/>
                  <a:gd name="T13" fmla="*/ 443 h 485"/>
                </a:gdLst>
                <a:ahLst/>
                <a:cxnLst>
                  <a:cxn ang="0">
                    <a:pos x="T0" y="T1"/>
                  </a:cxn>
                  <a:cxn ang="0">
                    <a:pos x="T2" y="T3"/>
                  </a:cxn>
                  <a:cxn ang="0">
                    <a:pos x="T4" y="T5"/>
                  </a:cxn>
                  <a:cxn ang="0">
                    <a:pos x="T6" y="T7"/>
                  </a:cxn>
                  <a:cxn ang="0">
                    <a:pos x="T8" y="T9"/>
                  </a:cxn>
                  <a:cxn ang="0">
                    <a:pos x="T10" y="T11"/>
                  </a:cxn>
                  <a:cxn ang="0">
                    <a:pos x="T12" y="T13"/>
                  </a:cxn>
                </a:cxnLst>
                <a:rect l="0" t="0" r="r" b="b"/>
                <a:pathLst>
                  <a:path w="1173" h="485">
                    <a:moveTo>
                      <a:pt x="407" y="443"/>
                    </a:moveTo>
                    <a:lnTo>
                      <a:pt x="0" y="209"/>
                    </a:lnTo>
                    <a:lnTo>
                      <a:pt x="0" y="249"/>
                    </a:lnTo>
                    <a:lnTo>
                      <a:pt x="404" y="485"/>
                    </a:lnTo>
                    <a:lnTo>
                      <a:pt x="1173" y="44"/>
                    </a:lnTo>
                    <a:lnTo>
                      <a:pt x="1173" y="0"/>
                    </a:lnTo>
                    <a:lnTo>
                      <a:pt x="407"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7" name="Freeform 29"/>
              <p:cNvSpPr>
                <a:spLocks/>
              </p:cNvSpPr>
              <p:nvPr/>
            </p:nvSpPr>
            <p:spPr bwMode="auto">
              <a:xfrm>
                <a:off x="2778" y="1903"/>
                <a:ext cx="391" cy="240"/>
              </a:xfrm>
              <a:custGeom>
                <a:avLst/>
                <a:gdLst>
                  <a:gd name="T0" fmla="*/ 764 w 1172"/>
                  <a:gd name="T1" fmla="*/ 0 h 721"/>
                  <a:gd name="T2" fmla="*/ 0 w 1172"/>
                  <a:gd name="T3" fmla="*/ 444 h 721"/>
                  <a:gd name="T4" fmla="*/ 0 w 1172"/>
                  <a:gd name="T5" fmla="*/ 486 h 721"/>
                  <a:gd name="T6" fmla="*/ 404 w 1172"/>
                  <a:gd name="T7" fmla="*/ 721 h 721"/>
                  <a:gd name="T8" fmla="*/ 1172 w 1172"/>
                  <a:gd name="T9" fmla="*/ 280 h 721"/>
                  <a:gd name="T10" fmla="*/ 1172 w 1172"/>
                  <a:gd name="T11" fmla="*/ 237 h 721"/>
                  <a:gd name="T12" fmla="*/ 764 w 1172"/>
                  <a:gd name="T13" fmla="*/ 0 h 721"/>
                </a:gdLst>
                <a:ahLst/>
                <a:cxnLst>
                  <a:cxn ang="0">
                    <a:pos x="T0" y="T1"/>
                  </a:cxn>
                  <a:cxn ang="0">
                    <a:pos x="T2" y="T3"/>
                  </a:cxn>
                  <a:cxn ang="0">
                    <a:pos x="T4" y="T5"/>
                  </a:cxn>
                  <a:cxn ang="0">
                    <a:pos x="T6" y="T7"/>
                  </a:cxn>
                  <a:cxn ang="0">
                    <a:pos x="T8" y="T9"/>
                  </a:cxn>
                  <a:cxn ang="0">
                    <a:pos x="T10" y="T11"/>
                  </a:cxn>
                  <a:cxn ang="0">
                    <a:pos x="T12" y="T13"/>
                  </a:cxn>
                </a:cxnLst>
                <a:rect l="0" t="0" r="r" b="b"/>
                <a:pathLst>
                  <a:path w="1172" h="721">
                    <a:moveTo>
                      <a:pt x="764" y="0"/>
                    </a:moveTo>
                    <a:lnTo>
                      <a:pt x="0" y="444"/>
                    </a:lnTo>
                    <a:lnTo>
                      <a:pt x="0" y="486"/>
                    </a:lnTo>
                    <a:lnTo>
                      <a:pt x="404" y="721"/>
                    </a:lnTo>
                    <a:lnTo>
                      <a:pt x="1172" y="280"/>
                    </a:lnTo>
                    <a:lnTo>
                      <a:pt x="1172" y="237"/>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8" name="Freeform 30"/>
              <p:cNvSpPr>
                <a:spLocks/>
              </p:cNvSpPr>
              <p:nvPr/>
            </p:nvSpPr>
            <p:spPr bwMode="auto">
              <a:xfrm>
                <a:off x="2778" y="1982"/>
                <a:ext cx="391" cy="161"/>
              </a:xfrm>
              <a:custGeom>
                <a:avLst/>
                <a:gdLst>
                  <a:gd name="T0" fmla="*/ 406 w 1172"/>
                  <a:gd name="T1" fmla="*/ 443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3"/>
                    </a:moveTo>
                    <a:lnTo>
                      <a:pt x="0" y="207"/>
                    </a:lnTo>
                    <a:lnTo>
                      <a:pt x="0" y="249"/>
                    </a:lnTo>
                    <a:lnTo>
                      <a:pt x="404" y="484"/>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9" name="Freeform 31"/>
              <p:cNvSpPr>
                <a:spLocks/>
              </p:cNvSpPr>
              <p:nvPr/>
            </p:nvSpPr>
            <p:spPr bwMode="auto">
              <a:xfrm>
                <a:off x="3065" y="1736"/>
                <a:ext cx="391" cy="240"/>
              </a:xfrm>
              <a:custGeom>
                <a:avLst/>
                <a:gdLst>
                  <a:gd name="T0" fmla="*/ 765 w 1172"/>
                  <a:gd name="T1" fmla="*/ 0 h 722"/>
                  <a:gd name="T2" fmla="*/ 0 w 1172"/>
                  <a:gd name="T3" fmla="*/ 445 h 722"/>
                  <a:gd name="T4" fmla="*/ 0 w 1172"/>
                  <a:gd name="T5" fmla="*/ 486 h 722"/>
                  <a:gd name="T6" fmla="*/ 405 w 1172"/>
                  <a:gd name="T7" fmla="*/ 722 h 722"/>
                  <a:gd name="T8" fmla="*/ 1172 w 1172"/>
                  <a:gd name="T9" fmla="*/ 281 h 722"/>
                  <a:gd name="T10" fmla="*/ 1172 w 1172"/>
                  <a:gd name="T11" fmla="*/ 236 h 722"/>
                  <a:gd name="T12" fmla="*/ 765 w 1172"/>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2" h="722">
                    <a:moveTo>
                      <a:pt x="765" y="0"/>
                    </a:moveTo>
                    <a:lnTo>
                      <a:pt x="0" y="445"/>
                    </a:lnTo>
                    <a:lnTo>
                      <a:pt x="0" y="486"/>
                    </a:lnTo>
                    <a:lnTo>
                      <a:pt x="405" y="722"/>
                    </a:lnTo>
                    <a:lnTo>
                      <a:pt x="1172" y="281"/>
                    </a:lnTo>
                    <a:lnTo>
                      <a:pt x="1172" y="236"/>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0" name="Freeform 32"/>
              <p:cNvSpPr>
                <a:spLocks/>
              </p:cNvSpPr>
              <p:nvPr/>
            </p:nvSpPr>
            <p:spPr bwMode="auto">
              <a:xfrm>
                <a:off x="3065" y="1814"/>
                <a:ext cx="391" cy="162"/>
              </a:xfrm>
              <a:custGeom>
                <a:avLst/>
                <a:gdLst>
                  <a:gd name="T0" fmla="*/ 406 w 1172"/>
                  <a:gd name="T1" fmla="*/ 444 h 486"/>
                  <a:gd name="T2" fmla="*/ 0 w 1172"/>
                  <a:gd name="T3" fmla="*/ 209 h 486"/>
                  <a:gd name="T4" fmla="*/ 0 w 1172"/>
                  <a:gd name="T5" fmla="*/ 250 h 486"/>
                  <a:gd name="T6" fmla="*/ 405 w 1172"/>
                  <a:gd name="T7" fmla="*/ 486 h 486"/>
                  <a:gd name="T8" fmla="*/ 1172 w 1172"/>
                  <a:gd name="T9" fmla="*/ 45 h 486"/>
                  <a:gd name="T10" fmla="*/ 1172 w 1172"/>
                  <a:gd name="T11" fmla="*/ 0 h 486"/>
                  <a:gd name="T12" fmla="*/ 406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4"/>
                    </a:moveTo>
                    <a:lnTo>
                      <a:pt x="0" y="209"/>
                    </a:lnTo>
                    <a:lnTo>
                      <a:pt x="0" y="250"/>
                    </a:lnTo>
                    <a:lnTo>
                      <a:pt x="405" y="486"/>
                    </a:lnTo>
                    <a:lnTo>
                      <a:pt x="1172" y="45"/>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1" name="Freeform 33"/>
              <p:cNvSpPr>
                <a:spLocks/>
              </p:cNvSpPr>
              <p:nvPr/>
            </p:nvSpPr>
            <p:spPr bwMode="auto">
              <a:xfrm>
                <a:off x="3353" y="1570"/>
                <a:ext cx="391" cy="240"/>
              </a:xfrm>
              <a:custGeom>
                <a:avLst/>
                <a:gdLst>
                  <a:gd name="T0" fmla="*/ 764 w 1172"/>
                  <a:gd name="T1" fmla="*/ 0 h 720"/>
                  <a:gd name="T2" fmla="*/ 0 w 1172"/>
                  <a:gd name="T3" fmla="*/ 444 h 720"/>
                  <a:gd name="T4" fmla="*/ 0 w 1172"/>
                  <a:gd name="T5" fmla="*/ 484 h 720"/>
                  <a:gd name="T6" fmla="*/ 404 w 1172"/>
                  <a:gd name="T7" fmla="*/ 720 h 720"/>
                  <a:gd name="T8" fmla="*/ 1172 w 1172"/>
                  <a:gd name="T9" fmla="*/ 279 h 720"/>
                  <a:gd name="T10" fmla="*/ 1172 w 1172"/>
                  <a:gd name="T11" fmla="*/ 235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4"/>
                    </a:lnTo>
                    <a:lnTo>
                      <a:pt x="0" y="484"/>
                    </a:lnTo>
                    <a:lnTo>
                      <a:pt x="404" y="720"/>
                    </a:lnTo>
                    <a:lnTo>
                      <a:pt x="1172" y="279"/>
                    </a:lnTo>
                    <a:lnTo>
                      <a:pt x="1172" y="235"/>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2" name="Freeform 34"/>
              <p:cNvSpPr>
                <a:spLocks/>
              </p:cNvSpPr>
              <p:nvPr/>
            </p:nvSpPr>
            <p:spPr bwMode="auto">
              <a:xfrm>
                <a:off x="3353" y="1648"/>
                <a:ext cx="391" cy="162"/>
              </a:xfrm>
              <a:custGeom>
                <a:avLst/>
                <a:gdLst>
                  <a:gd name="T0" fmla="*/ 406 w 1172"/>
                  <a:gd name="T1" fmla="*/ 445 h 485"/>
                  <a:gd name="T2" fmla="*/ 0 w 1172"/>
                  <a:gd name="T3" fmla="*/ 209 h 485"/>
                  <a:gd name="T4" fmla="*/ 0 w 1172"/>
                  <a:gd name="T5" fmla="*/ 249 h 485"/>
                  <a:gd name="T6" fmla="*/ 404 w 1172"/>
                  <a:gd name="T7" fmla="*/ 485 h 485"/>
                  <a:gd name="T8" fmla="*/ 1172 w 1172"/>
                  <a:gd name="T9" fmla="*/ 44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4" y="485"/>
                    </a:lnTo>
                    <a:lnTo>
                      <a:pt x="1172" y="44"/>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3" name="Freeform 35"/>
              <p:cNvSpPr>
                <a:spLocks/>
              </p:cNvSpPr>
              <p:nvPr/>
            </p:nvSpPr>
            <p:spPr bwMode="auto">
              <a:xfrm>
                <a:off x="3640" y="1405"/>
                <a:ext cx="391" cy="240"/>
              </a:xfrm>
              <a:custGeom>
                <a:avLst/>
                <a:gdLst>
                  <a:gd name="T0" fmla="*/ 764 w 1172"/>
                  <a:gd name="T1" fmla="*/ 0 h 720"/>
                  <a:gd name="T2" fmla="*/ 0 w 1172"/>
                  <a:gd name="T3" fmla="*/ 443 h 720"/>
                  <a:gd name="T4" fmla="*/ 0 w 1172"/>
                  <a:gd name="T5" fmla="*/ 483 h 720"/>
                  <a:gd name="T6" fmla="*/ 404 w 1172"/>
                  <a:gd name="T7" fmla="*/ 720 h 720"/>
                  <a:gd name="T8" fmla="*/ 1172 w 1172"/>
                  <a:gd name="T9" fmla="*/ 279 h 720"/>
                  <a:gd name="T10" fmla="*/ 1172 w 1172"/>
                  <a:gd name="T11" fmla="*/ 234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3"/>
                    </a:lnTo>
                    <a:lnTo>
                      <a:pt x="404" y="720"/>
                    </a:lnTo>
                    <a:lnTo>
                      <a:pt x="1172" y="279"/>
                    </a:lnTo>
                    <a:lnTo>
                      <a:pt x="1172" y="234"/>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4" name="Freeform 36"/>
              <p:cNvSpPr>
                <a:spLocks/>
              </p:cNvSpPr>
              <p:nvPr/>
            </p:nvSpPr>
            <p:spPr bwMode="auto">
              <a:xfrm>
                <a:off x="3640" y="1483"/>
                <a:ext cx="391" cy="162"/>
              </a:xfrm>
              <a:custGeom>
                <a:avLst/>
                <a:gdLst>
                  <a:gd name="T0" fmla="*/ 407 w 1172"/>
                  <a:gd name="T1" fmla="*/ 444 h 486"/>
                  <a:gd name="T2" fmla="*/ 0 w 1172"/>
                  <a:gd name="T3" fmla="*/ 209 h 486"/>
                  <a:gd name="T4" fmla="*/ 0 w 1172"/>
                  <a:gd name="T5" fmla="*/ 249 h 486"/>
                  <a:gd name="T6" fmla="*/ 404 w 1172"/>
                  <a:gd name="T7" fmla="*/ 486 h 486"/>
                  <a:gd name="T8" fmla="*/ 1172 w 1172"/>
                  <a:gd name="T9" fmla="*/ 45 h 486"/>
                  <a:gd name="T10" fmla="*/ 1172 w 1172"/>
                  <a:gd name="T11" fmla="*/ 0 h 486"/>
                  <a:gd name="T12" fmla="*/ 407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7" y="444"/>
                    </a:moveTo>
                    <a:lnTo>
                      <a:pt x="0" y="209"/>
                    </a:lnTo>
                    <a:lnTo>
                      <a:pt x="0" y="249"/>
                    </a:lnTo>
                    <a:lnTo>
                      <a:pt x="404" y="486"/>
                    </a:lnTo>
                    <a:lnTo>
                      <a:pt x="1172" y="45"/>
                    </a:lnTo>
                    <a:lnTo>
                      <a:pt x="1172" y="0"/>
                    </a:lnTo>
                    <a:lnTo>
                      <a:pt x="407"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5" name="Freeform 37"/>
              <p:cNvSpPr>
                <a:spLocks/>
              </p:cNvSpPr>
              <p:nvPr/>
            </p:nvSpPr>
            <p:spPr bwMode="auto">
              <a:xfrm>
                <a:off x="2371" y="2271"/>
                <a:ext cx="491" cy="298"/>
              </a:xfrm>
              <a:custGeom>
                <a:avLst/>
                <a:gdLst>
                  <a:gd name="T0" fmla="*/ 1473 w 1473"/>
                  <a:gd name="T1" fmla="*/ 236 h 893"/>
                  <a:gd name="T2" fmla="*/ 1066 w 1473"/>
                  <a:gd name="T3" fmla="*/ 0 h 893"/>
                  <a:gd name="T4" fmla="*/ 0 w 1473"/>
                  <a:gd name="T5" fmla="*/ 617 h 893"/>
                  <a:gd name="T6" fmla="*/ 0 w 1473"/>
                  <a:gd name="T7" fmla="*/ 657 h 893"/>
                  <a:gd name="T8" fmla="*/ 405 w 1473"/>
                  <a:gd name="T9" fmla="*/ 893 h 893"/>
                  <a:gd name="T10" fmla="*/ 1473 w 1473"/>
                  <a:gd name="T11" fmla="*/ 281 h 893"/>
                  <a:gd name="T12" fmla="*/ 1473 w 1473"/>
                  <a:gd name="T13" fmla="*/ 236 h 893"/>
                  <a:gd name="T14" fmla="*/ 1473 w 1473"/>
                  <a:gd name="T15" fmla="*/ 236 h 8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3" h="893">
                    <a:moveTo>
                      <a:pt x="1473" y="236"/>
                    </a:moveTo>
                    <a:lnTo>
                      <a:pt x="1066" y="0"/>
                    </a:lnTo>
                    <a:lnTo>
                      <a:pt x="0" y="617"/>
                    </a:lnTo>
                    <a:lnTo>
                      <a:pt x="0" y="657"/>
                    </a:lnTo>
                    <a:lnTo>
                      <a:pt x="405" y="893"/>
                    </a:lnTo>
                    <a:lnTo>
                      <a:pt x="1473" y="281"/>
                    </a:lnTo>
                    <a:lnTo>
                      <a:pt x="1473" y="236"/>
                    </a:lnTo>
                    <a:lnTo>
                      <a:pt x="1473" y="236"/>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6" name="Freeform 38"/>
              <p:cNvSpPr>
                <a:spLocks/>
              </p:cNvSpPr>
              <p:nvPr/>
            </p:nvSpPr>
            <p:spPr bwMode="auto">
              <a:xfrm>
                <a:off x="2371" y="2350"/>
                <a:ext cx="491" cy="219"/>
              </a:xfrm>
              <a:custGeom>
                <a:avLst/>
                <a:gdLst>
                  <a:gd name="T0" fmla="*/ 0 w 1473"/>
                  <a:gd name="T1" fmla="*/ 381 h 657"/>
                  <a:gd name="T2" fmla="*/ 0 w 1473"/>
                  <a:gd name="T3" fmla="*/ 421 h 657"/>
                  <a:gd name="T4" fmla="*/ 405 w 1473"/>
                  <a:gd name="T5" fmla="*/ 657 h 657"/>
                  <a:gd name="T6" fmla="*/ 1473 w 1473"/>
                  <a:gd name="T7" fmla="*/ 45 h 657"/>
                  <a:gd name="T8" fmla="*/ 1473 w 1473"/>
                  <a:gd name="T9" fmla="*/ 0 h 657"/>
                  <a:gd name="T10" fmla="*/ 406 w 1473"/>
                  <a:gd name="T11" fmla="*/ 617 h 657"/>
                  <a:gd name="T12" fmla="*/ 0 w 1473"/>
                  <a:gd name="T13" fmla="*/ 381 h 657"/>
                </a:gdLst>
                <a:ahLst/>
                <a:cxnLst>
                  <a:cxn ang="0">
                    <a:pos x="T0" y="T1"/>
                  </a:cxn>
                  <a:cxn ang="0">
                    <a:pos x="T2" y="T3"/>
                  </a:cxn>
                  <a:cxn ang="0">
                    <a:pos x="T4" y="T5"/>
                  </a:cxn>
                  <a:cxn ang="0">
                    <a:pos x="T6" y="T7"/>
                  </a:cxn>
                  <a:cxn ang="0">
                    <a:pos x="T8" y="T9"/>
                  </a:cxn>
                  <a:cxn ang="0">
                    <a:pos x="T10" y="T11"/>
                  </a:cxn>
                  <a:cxn ang="0">
                    <a:pos x="T12" y="T13"/>
                  </a:cxn>
                </a:cxnLst>
                <a:rect l="0" t="0" r="r" b="b"/>
                <a:pathLst>
                  <a:path w="1473" h="657">
                    <a:moveTo>
                      <a:pt x="0" y="381"/>
                    </a:moveTo>
                    <a:lnTo>
                      <a:pt x="0" y="421"/>
                    </a:lnTo>
                    <a:lnTo>
                      <a:pt x="405" y="657"/>
                    </a:lnTo>
                    <a:lnTo>
                      <a:pt x="1473" y="45"/>
                    </a:lnTo>
                    <a:lnTo>
                      <a:pt x="1473" y="0"/>
                    </a:lnTo>
                    <a:lnTo>
                      <a:pt x="406" y="617"/>
                    </a:lnTo>
                    <a:lnTo>
                      <a:pt x="0" y="381"/>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7" name="Freeform 39"/>
              <p:cNvSpPr>
                <a:spLocks/>
              </p:cNvSpPr>
              <p:nvPr/>
            </p:nvSpPr>
            <p:spPr bwMode="auto">
              <a:xfrm>
                <a:off x="2539" y="2348"/>
                <a:ext cx="527" cy="319"/>
              </a:xfrm>
              <a:custGeom>
                <a:avLst/>
                <a:gdLst>
                  <a:gd name="T0" fmla="*/ 1579 w 1581"/>
                  <a:gd name="T1" fmla="*/ 235 h 955"/>
                  <a:gd name="T2" fmla="*/ 1173 w 1581"/>
                  <a:gd name="T3" fmla="*/ 0 h 955"/>
                  <a:gd name="T4" fmla="*/ 0 w 1581"/>
                  <a:gd name="T5" fmla="*/ 678 h 955"/>
                  <a:gd name="T6" fmla="*/ 0 w 1581"/>
                  <a:gd name="T7" fmla="*/ 719 h 955"/>
                  <a:gd name="T8" fmla="*/ 406 w 1581"/>
                  <a:gd name="T9" fmla="*/ 955 h 955"/>
                  <a:gd name="T10" fmla="*/ 1581 w 1581"/>
                  <a:gd name="T11" fmla="*/ 278 h 955"/>
                  <a:gd name="T12" fmla="*/ 1581 w 1581"/>
                  <a:gd name="T13" fmla="*/ 235 h 955"/>
                  <a:gd name="T14" fmla="*/ 1579 w 1581"/>
                  <a:gd name="T15" fmla="*/ 23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1" h="955">
                    <a:moveTo>
                      <a:pt x="1579" y="235"/>
                    </a:moveTo>
                    <a:lnTo>
                      <a:pt x="1173" y="0"/>
                    </a:lnTo>
                    <a:lnTo>
                      <a:pt x="0" y="678"/>
                    </a:lnTo>
                    <a:lnTo>
                      <a:pt x="0" y="719"/>
                    </a:lnTo>
                    <a:lnTo>
                      <a:pt x="406" y="955"/>
                    </a:lnTo>
                    <a:lnTo>
                      <a:pt x="1581" y="278"/>
                    </a:lnTo>
                    <a:lnTo>
                      <a:pt x="1581" y="235"/>
                    </a:lnTo>
                    <a:lnTo>
                      <a:pt x="1579" y="235"/>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8" name="Freeform 40"/>
              <p:cNvSpPr>
                <a:spLocks/>
              </p:cNvSpPr>
              <p:nvPr/>
            </p:nvSpPr>
            <p:spPr bwMode="auto">
              <a:xfrm>
                <a:off x="2539" y="2427"/>
                <a:ext cx="527" cy="240"/>
              </a:xfrm>
              <a:custGeom>
                <a:avLst/>
                <a:gdLst>
                  <a:gd name="T0" fmla="*/ 0 w 1581"/>
                  <a:gd name="T1" fmla="*/ 443 h 720"/>
                  <a:gd name="T2" fmla="*/ 0 w 1581"/>
                  <a:gd name="T3" fmla="*/ 484 h 720"/>
                  <a:gd name="T4" fmla="*/ 406 w 1581"/>
                  <a:gd name="T5" fmla="*/ 720 h 720"/>
                  <a:gd name="T6" fmla="*/ 1581 w 1581"/>
                  <a:gd name="T7" fmla="*/ 43 h 720"/>
                  <a:gd name="T8" fmla="*/ 1581 w 1581"/>
                  <a:gd name="T9" fmla="*/ 0 h 720"/>
                  <a:gd name="T10" fmla="*/ 407 w 1581"/>
                  <a:gd name="T11" fmla="*/ 680 h 720"/>
                  <a:gd name="T12" fmla="*/ 0 w 1581"/>
                  <a:gd name="T13" fmla="*/ 443 h 720"/>
                </a:gdLst>
                <a:ahLst/>
                <a:cxnLst>
                  <a:cxn ang="0">
                    <a:pos x="T0" y="T1"/>
                  </a:cxn>
                  <a:cxn ang="0">
                    <a:pos x="T2" y="T3"/>
                  </a:cxn>
                  <a:cxn ang="0">
                    <a:pos x="T4" y="T5"/>
                  </a:cxn>
                  <a:cxn ang="0">
                    <a:pos x="T6" y="T7"/>
                  </a:cxn>
                  <a:cxn ang="0">
                    <a:pos x="T8" y="T9"/>
                  </a:cxn>
                  <a:cxn ang="0">
                    <a:pos x="T10" y="T11"/>
                  </a:cxn>
                  <a:cxn ang="0">
                    <a:pos x="T12" y="T13"/>
                  </a:cxn>
                </a:cxnLst>
                <a:rect l="0" t="0" r="r" b="b"/>
                <a:pathLst>
                  <a:path w="1581" h="720">
                    <a:moveTo>
                      <a:pt x="0" y="443"/>
                    </a:moveTo>
                    <a:lnTo>
                      <a:pt x="0" y="484"/>
                    </a:lnTo>
                    <a:lnTo>
                      <a:pt x="406" y="720"/>
                    </a:lnTo>
                    <a:lnTo>
                      <a:pt x="1581" y="43"/>
                    </a:lnTo>
                    <a:lnTo>
                      <a:pt x="1581" y="0"/>
                    </a:lnTo>
                    <a:lnTo>
                      <a:pt x="407" y="680"/>
                    </a:lnTo>
                    <a:lnTo>
                      <a:pt x="0"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9" name="Rectangle 41"/>
              <p:cNvSpPr>
                <a:spLocks noChangeArrowheads="1"/>
              </p:cNvSpPr>
              <p:nvPr/>
            </p:nvSpPr>
            <p:spPr bwMode="auto">
              <a:xfrm>
                <a:off x="3065" y="2427"/>
                <a:ext cx="1" cy="1"/>
              </a:xfrm>
              <a:prstGeom prst="rect">
                <a:avLst/>
              </a:prstGeom>
              <a:solidFill>
                <a:srgbClr val="252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0" name="Freeform 42"/>
              <p:cNvSpPr>
                <a:spLocks/>
              </p:cNvSpPr>
              <p:nvPr/>
            </p:nvSpPr>
            <p:spPr bwMode="auto">
              <a:xfrm>
                <a:off x="2705" y="2522"/>
                <a:ext cx="392" cy="240"/>
              </a:xfrm>
              <a:custGeom>
                <a:avLst/>
                <a:gdLst>
                  <a:gd name="T0" fmla="*/ 766 w 1174"/>
                  <a:gd name="T1" fmla="*/ 0 h 720"/>
                  <a:gd name="T2" fmla="*/ 0 w 1174"/>
                  <a:gd name="T3" fmla="*/ 444 h 720"/>
                  <a:gd name="T4" fmla="*/ 0 w 1174"/>
                  <a:gd name="T5" fmla="*/ 485 h 720"/>
                  <a:gd name="T6" fmla="*/ 405 w 1174"/>
                  <a:gd name="T7" fmla="*/ 720 h 720"/>
                  <a:gd name="T8" fmla="*/ 1174 w 1174"/>
                  <a:gd name="T9" fmla="*/ 279 h 720"/>
                  <a:gd name="T10" fmla="*/ 1174 w 1174"/>
                  <a:gd name="T11" fmla="*/ 235 h 720"/>
                  <a:gd name="T12" fmla="*/ 766 w 1174"/>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4" h="720">
                    <a:moveTo>
                      <a:pt x="766" y="0"/>
                    </a:moveTo>
                    <a:lnTo>
                      <a:pt x="0" y="444"/>
                    </a:lnTo>
                    <a:lnTo>
                      <a:pt x="0" y="485"/>
                    </a:lnTo>
                    <a:lnTo>
                      <a:pt x="405" y="720"/>
                    </a:lnTo>
                    <a:lnTo>
                      <a:pt x="1174" y="279"/>
                    </a:lnTo>
                    <a:lnTo>
                      <a:pt x="1174" y="235"/>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1" name="Freeform 43"/>
              <p:cNvSpPr>
                <a:spLocks/>
              </p:cNvSpPr>
              <p:nvPr/>
            </p:nvSpPr>
            <p:spPr bwMode="auto">
              <a:xfrm>
                <a:off x="2705" y="2600"/>
                <a:ext cx="392" cy="162"/>
              </a:xfrm>
              <a:custGeom>
                <a:avLst/>
                <a:gdLst>
                  <a:gd name="T0" fmla="*/ 408 w 1174"/>
                  <a:gd name="T1" fmla="*/ 445 h 485"/>
                  <a:gd name="T2" fmla="*/ 0 w 1174"/>
                  <a:gd name="T3" fmla="*/ 209 h 485"/>
                  <a:gd name="T4" fmla="*/ 0 w 1174"/>
                  <a:gd name="T5" fmla="*/ 250 h 485"/>
                  <a:gd name="T6" fmla="*/ 405 w 1174"/>
                  <a:gd name="T7" fmla="*/ 485 h 485"/>
                  <a:gd name="T8" fmla="*/ 1174 w 1174"/>
                  <a:gd name="T9" fmla="*/ 44 h 485"/>
                  <a:gd name="T10" fmla="*/ 1174 w 1174"/>
                  <a:gd name="T11" fmla="*/ 0 h 485"/>
                  <a:gd name="T12" fmla="*/ 408 w 1174"/>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4" h="485">
                    <a:moveTo>
                      <a:pt x="408" y="445"/>
                    </a:moveTo>
                    <a:lnTo>
                      <a:pt x="0" y="209"/>
                    </a:lnTo>
                    <a:lnTo>
                      <a:pt x="0" y="250"/>
                    </a:lnTo>
                    <a:lnTo>
                      <a:pt x="405" y="485"/>
                    </a:lnTo>
                    <a:lnTo>
                      <a:pt x="1174" y="44"/>
                    </a:lnTo>
                    <a:lnTo>
                      <a:pt x="1174" y="0"/>
                    </a:lnTo>
                    <a:lnTo>
                      <a:pt x="408"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2" name="Freeform 44"/>
              <p:cNvSpPr>
                <a:spLocks/>
              </p:cNvSpPr>
              <p:nvPr/>
            </p:nvSpPr>
            <p:spPr bwMode="auto">
              <a:xfrm>
                <a:off x="2992" y="2356"/>
                <a:ext cx="391" cy="240"/>
              </a:xfrm>
              <a:custGeom>
                <a:avLst/>
                <a:gdLst>
                  <a:gd name="T0" fmla="*/ 765 w 1172"/>
                  <a:gd name="T1" fmla="*/ 0 h 720"/>
                  <a:gd name="T2" fmla="*/ 0 w 1172"/>
                  <a:gd name="T3" fmla="*/ 444 h 720"/>
                  <a:gd name="T4" fmla="*/ 0 w 1172"/>
                  <a:gd name="T5" fmla="*/ 484 h 720"/>
                  <a:gd name="T6" fmla="*/ 405 w 1172"/>
                  <a:gd name="T7" fmla="*/ 720 h 720"/>
                  <a:gd name="T8" fmla="*/ 1172 w 1172"/>
                  <a:gd name="T9" fmla="*/ 279 h 720"/>
                  <a:gd name="T10" fmla="*/ 1172 w 1172"/>
                  <a:gd name="T11" fmla="*/ 235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4"/>
                    </a:lnTo>
                    <a:lnTo>
                      <a:pt x="405" y="720"/>
                    </a:lnTo>
                    <a:lnTo>
                      <a:pt x="1172" y="279"/>
                    </a:lnTo>
                    <a:lnTo>
                      <a:pt x="1172" y="235"/>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3" name="Freeform 45"/>
              <p:cNvSpPr>
                <a:spLocks/>
              </p:cNvSpPr>
              <p:nvPr/>
            </p:nvSpPr>
            <p:spPr bwMode="auto">
              <a:xfrm>
                <a:off x="2992" y="2434"/>
                <a:ext cx="391" cy="162"/>
              </a:xfrm>
              <a:custGeom>
                <a:avLst/>
                <a:gdLst>
                  <a:gd name="T0" fmla="*/ 406 w 1172"/>
                  <a:gd name="T1" fmla="*/ 445 h 485"/>
                  <a:gd name="T2" fmla="*/ 0 w 1172"/>
                  <a:gd name="T3" fmla="*/ 209 h 485"/>
                  <a:gd name="T4" fmla="*/ 0 w 1172"/>
                  <a:gd name="T5" fmla="*/ 249 h 485"/>
                  <a:gd name="T6" fmla="*/ 405 w 1172"/>
                  <a:gd name="T7" fmla="*/ 485 h 485"/>
                  <a:gd name="T8" fmla="*/ 1172 w 1172"/>
                  <a:gd name="T9" fmla="*/ 44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5" y="485"/>
                    </a:lnTo>
                    <a:lnTo>
                      <a:pt x="1172" y="44"/>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4" name="Freeform 46"/>
              <p:cNvSpPr>
                <a:spLocks/>
              </p:cNvSpPr>
              <p:nvPr/>
            </p:nvSpPr>
            <p:spPr bwMode="auto">
              <a:xfrm>
                <a:off x="3279" y="1858"/>
                <a:ext cx="963" cy="572"/>
              </a:xfrm>
              <a:custGeom>
                <a:avLst/>
                <a:gdLst>
                  <a:gd name="T0" fmla="*/ 2482 w 2889"/>
                  <a:gd name="T1" fmla="*/ 0 h 1716"/>
                  <a:gd name="T2" fmla="*/ 0 w 2889"/>
                  <a:gd name="T3" fmla="*/ 1440 h 1716"/>
                  <a:gd name="T4" fmla="*/ 0 w 2889"/>
                  <a:gd name="T5" fmla="*/ 1482 h 1716"/>
                  <a:gd name="T6" fmla="*/ 404 w 2889"/>
                  <a:gd name="T7" fmla="*/ 1716 h 1716"/>
                  <a:gd name="T8" fmla="*/ 2889 w 2889"/>
                  <a:gd name="T9" fmla="*/ 279 h 1716"/>
                  <a:gd name="T10" fmla="*/ 2889 w 2889"/>
                  <a:gd name="T11" fmla="*/ 234 h 1716"/>
                  <a:gd name="T12" fmla="*/ 2482 w 2889"/>
                  <a:gd name="T13" fmla="*/ 0 h 1716"/>
                </a:gdLst>
                <a:ahLst/>
                <a:cxnLst>
                  <a:cxn ang="0">
                    <a:pos x="T0" y="T1"/>
                  </a:cxn>
                  <a:cxn ang="0">
                    <a:pos x="T2" y="T3"/>
                  </a:cxn>
                  <a:cxn ang="0">
                    <a:pos x="T4" y="T5"/>
                  </a:cxn>
                  <a:cxn ang="0">
                    <a:pos x="T6" y="T7"/>
                  </a:cxn>
                  <a:cxn ang="0">
                    <a:pos x="T8" y="T9"/>
                  </a:cxn>
                  <a:cxn ang="0">
                    <a:pos x="T10" y="T11"/>
                  </a:cxn>
                  <a:cxn ang="0">
                    <a:pos x="T12" y="T13"/>
                  </a:cxn>
                </a:cxnLst>
                <a:rect l="0" t="0" r="r" b="b"/>
                <a:pathLst>
                  <a:path w="2889" h="1716">
                    <a:moveTo>
                      <a:pt x="2482" y="0"/>
                    </a:moveTo>
                    <a:lnTo>
                      <a:pt x="0" y="1440"/>
                    </a:lnTo>
                    <a:lnTo>
                      <a:pt x="0" y="1482"/>
                    </a:lnTo>
                    <a:lnTo>
                      <a:pt x="404" y="1716"/>
                    </a:lnTo>
                    <a:lnTo>
                      <a:pt x="2889" y="279"/>
                    </a:lnTo>
                    <a:lnTo>
                      <a:pt x="2889" y="234"/>
                    </a:lnTo>
                    <a:lnTo>
                      <a:pt x="2482"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5" name="Freeform 47"/>
              <p:cNvSpPr>
                <a:spLocks/>
              </p:cNvSpPr>
              <p:nvPr/>
            </p:nvSpPr>
            <p:spPr bwMode="auto">
              <a:xfrm>
                <a:off x="3279" y="1936"/>
                <a:ext cx="963" cy="494"/>
              </a:xfrm>
              <a:custGeom>
                <a:avLst/>
                <a:gdLst>
                  <a:gd name="T0" fmla="*/ 406 w 2889"/>
                  <a:gd name="T1" fmla="*/ 1442 h 1482"/>
                  <a:gd name="T2" fmla="*/ 0 w 2889"/>
                  <a:gd name="T3" fmla="*/ 1206 h 1482"/>
                  <a:gd name="T4" fmla="*/ 0 w 2889"/>
                  <a:gd name="T5" fmla="*/ 1248 h 1482"/>
                  <a:gd name="T6" fmla="*/ 404 w 2889"/>
                  <a:gd name="T7" fmla="*/ 1482 h 1482"/>
                  <a:gd name="T8" fmla="*/ 2889 w 2889"/>
                  <a:gd name="T9" fmla="*/ 45 h 1482"/>
                  <a:gd name="T10" fmla="*/ 2889 w 2889"/>
                  <a:gd name="T11" fmla="*/ 0 h 1482"/>
                  <a:gd name="T12" fmla="*/ 406 w 2889"/>
                  <a:gd name="T13" fmla="*/ 1442 h 1482"/>
                </a:gdLst>
                <a:ahLst/>
                <a:cxnLst>
                  <a:cxn ang="0">
                    <a:pos x="T0" y="T1"/>
                  </a:cxn>
                  <a:cxn ang="0">
                    <a:pos x="T2" y="T3"/>
                  </a:cxn>
                  <a:cxn ang="0">
                    <a:pos x="T4" y="T5"/>
                  </a:cxn>
                  <a:cxn ang="0">
                    <a:pos x="T6" y="T7"/>
                  </a:cxn>
                  <a:cxn ang="0">
                    <a:pos x="T8" y="T9"/>
                  </a:cxn>
                  <a:cxn ang="0">
                    <a:pos x="T10" y="T11"/>
                  </a:cxn>
                  <a:cxn ang="0">
                    <a:pos x="T12" y="T13"/>
                  </a:cxn>
                </a:cxnLst>
                <a:rect l="0" t="0" r="r" b="b"/>
                <a:pathLst>
                  <a:path w="2889" h="1482">
                    <a:moveTo>
                      <a:pt x="406" y="1442"/>
                    </a:moveTo>
                    <a:lnTo>
                      <a:pt x="0" y="1206"/>
                    </a:lnTo>
                    <a:lnTo>
                      <a:pt x="0" y="1248"/>
                    </a:lnTo>
                    <a:lnTo>
                      <a:pt x="404" y="1482"/>
                    </a:lnTo>
                    <a:lnTo>
                      <a:pt x="2889" y="45"/>
                    </a:lnTo>
                    <a:lnTo>
                      <a:pt x="2889" y="0"/>
                    </a:lnTo>
                    <a:lnTo>
                      <a:pt x="406" y="1442"/>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6" name="Freeform 48"/>
              <p:cNvSpPr>
                <a:spLocks/>
              </p:cNvSpPr>
              <p:nvPr/>
            </p:nvSpPr>
            <p:spPr bwMode="auto">
              <a:xfrm>
                <a:off x="4140" y="1694"/>
                <a:ext cx="390" cy="240"/>
              </a:xfrm>
              <a:custGeom>
                <a:avLst/>
                <a:gdLst>
                  <a:gd name="T0" fmla="*/ 764 w 1172"/>
                  <a:gd name="T1" fmla="*/ 0 h 720"/>
                  <a:gd name="T2" fmla="*/ 0 w 1172"/>
                  <a:gd name="T3" fmla="*/ 443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7" name="Freeform 49"/>
              <p:cNvSpPr>
                <a:spLocks/>
              </p:cNvSpPr>
              <p:nvPr/>
            </p:nvSpPr>
            <p:spPr bwMode="auto">
              <a:xfrm>
                <a:off x="4140" y="1772"/>
                <a:ext cx="390" cy="162"/>
              </a:xfrm>
              <a:custGeom>
                <a:avLst/>
                <a:gdLst>
                  <a:gd name="T0" fmla="*/ 406 w 1172"/>
                  <a:gd name="T1" fmla="*/ 443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3"/>
                    </a:moveTo>
                    <a:lnTo>
                      <a:pt x="0" y="207"/>
                    </a:lnTo>
                    <a:lnTo>
                      <a:pt x="0" y="249"/>
                    </a:lnTo>
                    <a:lnTo>
                      <a:pt x="404" y="484"/>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8" name="Freeform 50"/>
              <p:cNvSpPr>
                <a:spLocks/>
              </p:cNvSpPr>
              <p:nvPr/>
            </p:nvSpPr>
            <p:spPr bwMode="auto">
              <a:xfrm>
                <a:off x="2362" y="1993"/>
                <a:ext cx="353" cy="218"/>
              </a:xfrm>
              <a:custGeom>
                <a:avLst/>
                <a:gdLst>
                  <a:gd name="T0" fmla="*/ 766 w 1060"/>
                  <a:gd name="T1" fmla="*/ 0 h 654"/>
                  <a:gd name="T2" fmla="*/ 0 w 1060"/>
                  <a:gd name="T3" fmla="*/ 444 h 654"/>
                  <a:gd name="T4" fmla="*/ 0 w 1060"/>
                  <a:gd name="T5" fmla="*/ 484 h 654"/>
                  <a:gd name="T6" fmla="*/ 293 w 1060"/>
                  <a:gd name="T7" fmla="*/ 654 h 654"/>
                  <a:gd name="T8" fmla="*/ 1060 w 1060"/>
                  <a:gd name="T9" fmla="*/ 213 h 654"/>
                  <a:gd name="T10" fmla="*/ 1060 w 1060"/>
                  <a:gd name="T11" fmla="*/ 169 h 654"/>
                  <a:gd name="T12" fmla="*/ 766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6" y="0"/>
                    </a:moveTo>
                    <a:lnTo>
                      <a:pt x="0" y="444"/>
                    </a:lnTo>
                    <a:lnTo>
                      <a:pt x="0" y="484"/>
                    </a:lnTo>
                    <a:lnTo>
                      <a:pt x="293" y="654"/>
                    </a:lnTo>
                    <a:lnTo>
                      <a:pt x="1060" y="213"/>
                    </a:lnTo>
                    <a:lnTo>
                      <a:pt x="1060" y="169"/>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9" name="Freeform 51"/>
              <p:cNvSpPr>
                <a:spLocks/>
              </p:cNvSpPr>
              <p:nvPr/>
            </p:nvSpPr>
            <p:spPr bwMode="auto">
              <a:xfrm>
                <a:off x="2362" y="2049"/>
                <a:ext cx="353" cy="162"/>
              </a:xfrm>
              <a:custGeom>
                <a:avLst/>
                <a:gdLst>
                  <a:gd name="T0" fmla="*/ 294 w 1060"/>
                  <a:gd name="T1" fmla="*/ 445 h 485"/>
                  <a:gd name="T2" fmla="*/ 0 w 1060"/>
                  <a:gd name="T3" fmla="*/ 275 h 485"/>
                  <a:gd name="T4" fmla="*/ 0 w 1060"/>
                  <a:gd name="T5" fmla="*/ 315 h 485"/>
                  <a:gd name="T6" fmla="*/ 293 w 1060"/>
                  <a:gd name="T7" fmla="*/ 485 h 485"/>
                  <a:gd name="T8" fmla="*/ 1060 w 1060"/>
                  <a:gd name="T9" fmla="*/ 44 h 485"/>
                  <a:gd name="T10" fmla="*/ 1060 w 1060"/>
                  <a:gd name="T11" fmla="*/ 0 h 485"/>
                  <a:gd name="T12" fmla="*/ 294 w 1060"/>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060" h="485">
                    <a:moveTo>
                      <a:pt x="294" y="445"/>
                    </a:moveTo>
                    <a:lnTo>
                      <a:pt x="0" y="275"/>
                    </a:lnTo>
                    <a:lnTo>
                      <a:pt x="0" y="315"/>
                    </a:lnTo>
                    <a:lnTo>
                      <a:pt x="293" y="485"/>
                    </a:lnTo>
                    <a:lnTo>
                      <a:pt x="1060" y="44"/>
                    </a:lnTo>
                    <a:lnTo>
                      <a:pt x="1060" y="0"/>
                    </a:lnTo>
                    <a:lnTo>
                      <a:pt x="294"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0" name="Freeform 52"/>
              <p:cNvSpPr>
                <a:spLocks/>
              </p:cNvSpPr>
              <p:nvPr/>
            </p:nvSpPr>
            <p:spPr bwMode="auto">
              <a:xfrm>
                <a:off x="2650" y="1826"/>
                <a:ext cx="354" cy="218"/>
              </a:xfrm>
              <a:custGeom>
                <a:avLst/>
                <a:gdLst>
                  <a:gd name="T0" fmla="*/ 764 w 1060"/>
                  <a:gd name="T1" fmla="*/ 0 h 654"/>
                  <a:gd name="T2" fmla="*/ 0 w 1060"/>
                  <a:gd name="T3" fmla="*/ 446 h 654"/>
                  <a:gd name="T4" fmla="*/ 0 w 1060"/>
                  <a:gd name="T5" fmla="*/ 486 h 654"/>
                  <a:gd name="T6" fmla="*/ 292 w 1060"/>
                  <a:gd name="T7" fmla="*/ 654 h 654"/>
                  <a:gd name="T8" fmla="*/ 1060 w 1060"/>
                  <a:gd name="T9" fmla="*/ 214 h 654"/>
                  <a:gd name="T10" fmla="*/ 1060 w 1060"/>
                  <a:gd name="T11" fmla="*/ 170 h 654"/>
                  <a:gd name="T12" fmla="*/ 764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4" y="0"/>
                    </a:moveTo>
                    <a:lnTo>
                      <a:pt x="0" y="446"/>
                    </a:lnTo>
                    <a:lnTo>
                      <a:pt x="0" y="486"/>
                    </a:lnTo>
                    <a:lnTo>
                      <a:pt x="292" y="654"/>
                    </a:lnTo>
                    <a:lnTo>
                      <a:pt x="1060" y="214"/>
                    </a:lnTo>
                    <a:lnTo>
                      <a:pt x="1060" y="170"/>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1" name="Freeform 53"/>
              <p:cNvSpPr>
                <a:spLocks/>
              </p:cNvSpPr>
              <p:nvPr/>
            </p:nvSpPr>
            <p:spPr bwMode="auto">
              <a:xfrm>
                <a:off x="2650" y="1883"/>
                <a:ext cx="354" cy="161"/>
              </a:xfrm>
              <a:custGeom>
                <a:avLst/>
                <a:gdLst>
                  <a:gd name="T0" fmla="*/ 294 w 1060"/>
                  <a:gd name="T1" fmla="*/ 444 h 484"/>
                  <a:gd name="T2" fmla="*/ 0 w 1060"/>
                  <a:gd name="T3" fmla="*/ 276 h 484"/>
                  <a:gd name="T4" fmla="*/ 0 w 1060"/>
                  <a:gd name="T5" fmla="*/ 316 h 484"/>
                  <a:gd name="T6" fmla="*/ 292 w 1060"/>
                  <a:gd name="T7" fmla="*/ 484 h 484"/>
                  <a:gd name="T8" fmla="*/ 1060 w 1060"/>
                  <a:gd name="T9" fmla="*/ 44 h 484"/>
                  <a:gd name="T10" fmla="*/ 1060 w 1060"/>
                  <a:gd name="T11" fmla="*/ 0 h 484"/>
                  <a:gd name="T12" fmla="*/ 294 w 1060"/>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060" h="484">
                    <a:moveTo>
                      <a:pt x="294" y="444"/>
                    </a:moveTo>
                    <a:lnTo>
                      <a:pt x="0" y="276"/>
                    </a:lnTo>
                    <a:lnTo>
                      <a:pt x="0" y="316"/>
                    </a:lnTo>
                    <a:lnTo>
                      <a:pt x="292" y="484"/>
                    </a:lnTo>
                    <a:lnTo>
                      <a:pt x="1060" y="44"/>
                    </a:lnTo>
                    <a:lnTo>
                      <a:pt x="1060" y="0"/>
                    </a:lnTo>
                    <a:lnTo>
                      <a:pt x="294"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2" name="Freeform 54"/>
              <p:cNvSpPr>
                <a:spLocks/>
              </p:cNvSpPr>
              <p:nvPr/>
            </p:nvSpPr>
            <p:spPr bwMode="auto">
              <a:xfrm>
                <a:off x="2938" y="1660"/>
                <a:ext cx="353" cy="218"/>
              </a:xfrm>
              <a:custGeom>
                <a:avLst/>
                <a:gdLst>
                  <a:gd name="T0" fmla="*/ 765 w 1060"/>
                  <a:gd name="T1" fmla="*/ 0 h 654"/>
                  <a:gd name="T2" fmla="*/ 0 w 1060"/>
                  <a:gd name="T3" fmla="*/ 444 h 654"/>
                  <a:gd name="T4" fmla="*/ 0 w 1060"/>
                  <a:gd name="T5" fmla="*/ 486 h 654"/>
                  <a:gd name="T6" fmla="*/ 293 w 1060"/>
                  <a:gd name="T7" fmla="*/ 654 h 654"/>
                  <a:gd name="T8" fmla="*/ 1060 w 1060"/>
                  <a:gd name="T9" fmla="*/ 213 h 654"/>
                  <a:gd name="T10" fmla="*/ 1060 w 1060"/>
                  <a:gd name="T11" fmla="*/ 169 h 654"/>
                  <a:gd name="T12" fmla="*/ 765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5" y="0"/>
                    </a:moveTo>
                    <a:lnTo>
                      <a:pt x="0" y="444"/>
                    </a:lnTo>
                    <a:lnTo>
                      <a:pt x="0" y="486"/>
                    </a:lnTo>
                    <a:lnTo>
                      <a:pt x="293" y="654"/>
                    </a:lnTo>
                    <a:lnTo>
                      <a:pt x="1060" y="213"/>
                    </a:lnTo>
                    <a:lnTo>
                      <a:pt x="1060" y="169"/>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3" name="Freeform 55"/>
              <p:cNvSpPr>
                <a:spLocks/>
              </p:cNvSpPr>
              <p:nvPr/>
            </p:nvSpPr>
            <p:spPr bwMode="auto">
              <a:xfrm>
                <a:off x="2938" y="1717"/>
                <a:ext cx="353" cy="161"/>
              </a:xfrm>
              <a:custGeom>
                <a:avLst/>
                <a:gdLst>
                  <a:gd name="T0" fmla="*/ 294 w 1060"/>
                  <a:gd name="T1" fmla="*/ 445 h 485"/>
                  <a:gd name="T2" fmla="*/ 0 w 1060"/>
                  <a:gd name="T3" fmla="*/ 275 h 485"/>
                  <a:gd name="T4" fmla="*/ 0 w 1060"/>
                  <a:gd name="T5" fmla="*/ 317 h 485"/>
                  <a:gd name="T6" fmla="*/ 293 w 1060"/>
                  <a:gd name="T7" fmla="*/ 485 h 485"/>
                  <a:gd name="T8" fmla="*/ 1060 w 1060"/>
                  <a:gd name="T9" fmla="*/ 44 h 485"/>
                  <a:gd name="T10" fmla="*/ 1060 w 1060"/>
                  <a:gd name="T11" fmla="*/ 0 h 485"/>
                  <a:gd name="T12" fmla="*/ 294 w 1060"/>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060" h="485">
                    <a:moveTo>
                      <a:pt x="294" y="445"/>
                    </a:moveTo>
                    <a:lnTo>
                      <a:pt x="0" y="275"/>
                    </a:lnTo>
                    <a:lnTo>
                      <a:pt x="0" y="317"/>
                    </a:lnTo>
                    <a:lnTo>
                      <a:pt x="293" y="485"/>
                    </a:lnTo>
                    <a:lnTo>
                      <a:pt x="1060" y="44"/>
                    </a:lnTo>
                    <a:lnTo>
                      <a:pt x="1060" y="0"/>
                    </a:lnTo>
                    <a:lnTo>
                      <a:pt x="294"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4" name="Freeform 56"/>
              <p:cNvSpPr>
                <a:spLocks/>
              </p:cNvSpPr>
              <p:nvPr/>
            </p:nvSpPr>
            <p:spPr bwMode="auto">
              <a:xfrm>
                <a:off x="3223" y="1495"/>
                <a:ext cx="353" cy="218"/>
              </a:xfrm>
              <a:custGeom>
                <a:avLst/>
                <a:gdLst>
                  <a:gd name="T0" fmla="*/ 764 w 1059"/>
                  <a:gd name="T1" fmla="*/ 0 h 654"/>
                  <a:gd name="T2" fmla="*/ 0 w 1059"/>
                  <a:gd name="T3" fmla="*/ 445 h 654"/>
                  <a:gd name="T4" fmla="*/ 0 w 1059"/>
                  <a:gd name="T5" fmla="*/ 486 h 654"/>
                  <a:gd name="T6" fmla="*/ 292 w 1059"/>
                  <a:gd name="T7" fmla="*/ 654 h 654"/>
                  <a:gd name="T8" fmla="*/ 1059 w 1059"/>
                  <a:gd name="T9" fmla="*/ 213 h 654"/>
                  <a:gd name="T10" fmla="*/ 1059 w 1059"/>
                  <a:gd name="T11" fmla="*/ 170 h 654"/>
                  <a:gd name="T12" fmla="*/ 764 w 1059"/>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59" h="654">
                    <a:moveTo>
                      <a:pt x="764" y="0"/>
                    </a:moveTo>
                    <a:lnTo>
                      <a:pt x="0" y="445"/>
                    </a:lnTo>
                    <a:lnTo>
                      <a:pt x="0" y="486"/>
                    </a:lnTo>
                    <a:lnTo>
                      <a:pt x="292" y="654"/>
                    </a:lnTo>
                    <a:lnTo>
                      <a:pt x="1059" y="213"/>
                    </a:lnTo>
                    <a:lnTo>
                      <a:pt x="1059" y="170"/>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5" name="Freeform 57"/>
              <p:cNvSpPr>
                <a:spLocks/>
              </p:cNvSpPr>
              <p:nvPr/>
            </p:nvSpPr>
            <p:spPr bwMode="auto">
              <a:xfrm>
                <a:off x="3223" y="1551"/>
                <a:ext cx="353" cy="162"/>
              </a:xfrm>
              <a:custGeom>
                <a:avLst/>
                <a:gdLst>
                  <a:gd name="T0" fmla="*/ 293 w 1059"/>
                  <a:gd name="T1" fmla="*/ 444 h 484"/>
                  <a:gd name="T2" fmla="*/ 0 w 1059"/>
                  <a:gd name="T3" fmla="*/ 275 h 484"/>
                  <a:gd name="T4" fmla="*/ 0 w 1059"/>
                  <a:gd name="T5" fmla="*/ 316 h 484"/>
                  <a:gd name="T6" fmla="*/ 292 w 1059"/>
                  <a:gd name="T7" fmla="*/ 484 h 484"/>
                  <a:gd name="T8" fmla="*/ 1059 w 1059"/>
                  <a:gd name="T9" fmla="*/ 43 h 484"/>
                  <a:gd name="T10" fmla="*/ 1059 w 1059"/>
                  <a:gd name="T11" fmla="*/ 0 h 484"/>
                  <a:gd name="T12" fmla="*/ 293 w 1059"/>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059" h="484">
                    <a:moveTo>
                      <a:pt x="293" y="444"/>
                    </a:moveTo>
                    <a:lnTo>
                      <a:pt x="0" y="275"/>
                    </a:lnTo>
                    <a:lnTo>
                      <a:pt x="0" y="316"/>
                    </a:lnTo>
                    <a:lnTo>
                      <a:pt x="292" y="484"/>
                    </a:lnTo>
                    <a:lnTo>
                      <a:pt x="1059" y="43"/>
                    </a:lnTo>
                    <a:lnTo>
                      <a:pt x="1059" y="0"/>
                    </a:lnTo>
                    <a:lnTo>
                      <a:pt x="293"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6" name="Freeform 58"/>
              <p:cNvSpPr>
                <a:spLocks/>
              </p:cNvSpPr>
              <p:nvPr/>
            </p:nvSpPr>
            <p:spPr bwMode="auto">
              <a:xfrm>
                <a:off x="3510" y="1330"/>
                <a:ext cx="354" cy="218"/>
              </a:xfrm>
              <a:custGeom>
                <a:avLst/>
                <a:gdLst>
                  <a:gd name="T0" fmla="*/ 765 w 1060"/>
                  <a:gd name="T1" fmla="*/ 0 h 654"/>
                  <a:gd name="T2" fmla="*/ 0 w 1060"/>
                  <a:gd name="T3" fmla="*/ 445 h 654"/>
                  <a:gd name="T4" fmla="*/ 0 w 1060"/>
                  <a:gd name="T5" fmla="*/ 485 h 654"/>
                  <a:gd name="T6" fmla="*/ 292 w 1060"/>
                  <a:gd name="T7" fmla="*/ 654 h 654"/>
                  <a:gd name="T8" fmla="*/ 1060 w 1060"/>
                  <a:gd name="T9" fmla="*/ 214 h 654"/>
                  <a:gd name="T10" fmla="*/ 1060 w 1060"/>
                  <a:gd name="T11" fmla="*/ 170 h 654"/>
                  <a:gd name="T12" fmla="*/ 765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5" y="0"/>
                    </a:moveTo>
                    <a:lnTo>
                      <a:pt x="0" y="445"/>
                    </a:lnTo>
                    <a:lnTo>
                      <a:pt x="0" y="485"/>
                    </a:lnTo>
                    <a:lnTo>
                      <a:pt x="292" y="654"/>
                    </a:lnTo>
                    <a:lnTo>
                      <a:pt x="1060" y="214"/>
                    </a:lnTo>
                    <a:lnTo>
                      <a:pt x="1060" y="170"/>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7" name="Freeform 59"/>
              <p:cNvSpPr>
                <a:spLocks/>
              </p:cNvSpPr>
              <p:nvPr/>
            </p:nvSpPr>
            <p:spPr bwMode="auto">
              <a:xfrm>
                <a:off x="3510" y="1386"/>
                <a:ext cx="354" cy="162"/>
              </a:xfrm>
              <a:custGeom>
                <a:avLst/>
                <a:gdLst>
                  <a:gd name="T0" fmla="*/ 294 w 1060"/>
                  <a:gd name="T1" fmla="*/ 443 h 484"/>
                  <a:gd name="T2" fmla="*/ 0 w 1060"/>
                  <a:gd name="T3" fmla="*/ 275 h 484"/>
                  <a:gd name="T4" fmla="*/ 0 w 1060"/>
                  <a:gd name="T5" fmla="*/ 315 h 484"/>
                  <a:gd name="T6" fmla="*/ 292 w 1060"/>
                  <a:gd name="T7" fmla="*/ 484 h 484"/>
                  <a:gd name="T8" fmla="*/ 1060 w 1060"/>
                  <a:gd name="T9" fmla="*/ 44 h 484"/>
                  <a:gd name="T10" fmla="*/ 1060 w 1060"/>
                  <a:gd name="T11" fmla="*/ 0 h 484"/>
                  <a:gd name="T12" fmla="*/ 294 w 1060"/>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060" h="484">
                    <a:moveTo>
                      <a:pt x="294" y="443"/>
                    </a:moveTo>
                    <a:lnTo>
                      <a:pt x="0" y="275"/>
                    </a:lnTo>
                    <a:lnTo>
                      <a:pt x="0" y="315"/>
                    </a:lnTo>
                    <a:lnTo>
                      <a:pt x="292" y="484"/>
                    </a:lnTo>
                    <a:lnTo>
                      <a:pt x="1060" y="44"/>
                    </a:lnTo>
                    <a:lnTo>
                      <a:pt x="1060" y="0"/>
                    </a:lnTo>
                    <a:lnTo>
                      <a:pt x="294"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8" name="Freeform 60"/>
              <p:cNvSpPr>
                <a:spLocks/>
              </p:cNvSpPr>
              <p:nvPr/>
            </p:nvSpPr>
            <p:spPr bwMode="auto">
              <a:xfrm>
                <a:off x="3822" y="1500"/>
                <a:ext cx="542" cy="424"/>
              </a:xfrm>
              <a:custGeom>
                <a:avLst/>
                <a:gdLst>
                  <a:gd name="T0" fmla="*/ 1627 w 1627"/>
                  <a:gd name="T1" fmla="*/ 527 h 1273"/>
                  <a:gd name="T2" fmla="*/ 722 w 1627"/>
                  <a:gd name="T3" fmla="*/ 0 h 1273"/>
                  <a:gd name="T4" fmla="*/ 255 w 1627"/>
                  <a:gd name="T5" fmla="*/ 275 h 1273"/>
                  <a:gd name="T6" fmla="*/ 255 w 1627"/>
                  <a:gd name="T7" fmla="*/ 316 h 1273"/>
                  <a:gd name="T8" fmla="*/ 712 w 1627"/>
                  <a:gd name="T9" fmla="*/ 585 h 1273"/>
                  <a:gd name="T10" fmla="*/ 0 w 1627"/>
                  <a:gd name="T11" fmla="*/ 997 h 1273"/>
                  <a:gd name="T12" fmla="*/ 2 w 1627"/>
                  <a:gd name="T13" fmla="*/ 997 h 1273"/>
                  <a:gd name="T14" fmla="*/ 2 w 1627"/>
                  <a:gd name="T15" fmla="*/ 1039 h 1273"/>
                  <a:gd name="T16" fmla="*/ 406 w 1627"/>
                  <a:gd name="T17" fmla="*/ 1273 h 1273"/>
                  <a:gd name="T18" fmla="*/ 1627 w 1627"/>
                  <a:gd name="T19" fmla="*/ 572 h 1273"/>
                  <a:gd name="T20" fmla="*/ 1627 w 1627"/>
                  <a:gd name="T21" fmla="*/ 529 h 1273"/>
                  <a:gd name="T22" fmla="*/ 1627 w 1627"/>
                  <a:gd name="T23" fmla="*/ 527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7" h="1273">
                    <a:moveTo>
                      <a:pt x="1627" y="527"/>
                    </a:moveTo>
                    <a:lnTo>
                      <a:pt x="722" y="0"/>
                    </a:lnTo>
                    <a:lnTo>
                      <a:pt x="255" y="275"/>
                    </a:lnTo>
                    <a:lnTo>
                      <a:pt x="255" y="316"/>
                    </a:lnTo>
                    <a:lnTo>
                      <a:pt x="712" y="585"/>
                    </a:lnTo>
                    <a:lnTo>
                      <a:pt x="0" y="997"/>
                    </a:lnTo>
                    <a:lnTo>
                      <a:pt x="2" y="997"/>
                    </a:lnTo>
                    <a:lnTo>
                      <a:pt x="2" y="1039"/>
                    </a:lnTo>
                    <a:lnTo>
                      <a:pt x="406" y="1273"/>
                    </a:lnTo>
                    <a:lnTo>
                      <a:pt x="1627" y="572"/>
                    </a:lnTo>
                    <a:lnTo>
                      <a:pt x="1627" y="529"/>
                    </a:lnTo>
                    <a:lnTo>
                      <a:pt x="1627" y="527"/>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9" name="Freeform 61"/>
              <p:cNvSpPr>
                <a:spLocks/>
              </p:cNvSpPr>
              <p:nvPr/>
            </p:nvSpPr>
            <p:spPr bwMode="auto">
              <a:xfrm>
                <a:off x="3436" y="2091"/>
                <a:ext cx="1075" cy="621"/>
              </a:xfrm>
              <a:custGeom>
                <a:avLst/>
                <a:gdLst>
                  <a:gd name="T0" fmla="*/ 0 w 3226"/>
                  <a:gd name="T1" fmla="*/ 1277 h 1861"/>
                  <a:gd name="T2" fmla="*/ 2217 w 3226"/>
                  <a:gd name="T3" fmla="*/ 0 h 1861"/>
                  <a:gd name="T4" fmla="*/ 3226 w 3226"/>
                  <a:gd name="T5" fmla="*/ 579 h 1861"/>
                  <a:gd name="T6" fmla="*/ 1011 w 3226"/>
                  <a:gd name="T7" fmla="*/ 1861 h 1861"/>
                  <a:gd name="T8" fmla="*/ 0 w 3226"/>
                  <a:gd name="T9" fmla="*/ 1277 h 1861"/>
                </a:gdLst>
                <a:ahLst/>
                <a:cxnLst>
                  <a:cxn ang="0">
                    <a:pos x="T0" y="T1"/>
                  </a:cxn>
                  <a:cxn ang="0">
                    <a:pos x="T2" y="T3"/>
                  </a:cxn>
                  <a:cxn ang="0">
                    <a:pos x="T4" y="T5"/>
                  </a:cxn>
                  <a:cxn ang="0">
                    <a:pos x="T6" y="T7"/>
                  </a:cxn>
                  <a:cxn ang="0">
                    <a:pos x="T8" y="T9"/>
                  </a:cxn>
                </a:cxnLst>
                <a:rect l="0" t="0" r="r" b="b"/>
                <a:pathLst>
                  <a:path w="3226" h="1861">
                    <a:moveTo>
                      <a:pt x="0" y="1277"/>
                    </a:moveTo>
                    <a:lnTo>
                      <a:pt x="2217" y="0"/>
                    </a:lnTo>
                    <a:lnTo>
                      <a:pt x="3226" y="579"/>
                    </a:lnTo>
                    <a:lnTo>
                      <a:pt x="1011" y="1861"/>
                    </a:lnTo>
                    <a:lnTo>
                      <a:pt x="0" y="1277"/>
                    </a:lnTo>
                    <a:close/>
                  </a:path>
                </a:pathLst>
              </a:custGeom>
              <a:solidFill>
                <a:srgbClr val="BBC4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0" name="Freeform 62"/>
              <p:cNvSpPr>
                <a:spLocks/>
              </p:cNvSpPr>
              <p:nvPr/>
            </p:nvSpPr>
            <p:spPr bwMode="auto">
              <a:xfrm>
                <a:off x="3907" y="1592"/>
                <a:ext cx="164" cy="103"/>
              </a:xfrm>
              <a:custGeom>
                <a:avLst/>
                <a:gdLst>
                  <a:gd name="T0" fmla="*/ 494 w 494"/>
                  <a:gd name="T1" fmla="*/ 288 h 310"/>
                  <a:gd name="T2" fmla="*/ 0 w 494"/>
                  <a:gd name="T3" fmla="*/ 0 h 310"/>
                  <a:gd name="T4" fmla="*/ 0 w 494"/>
                  <a:gd name="T5" fmla="*/ 41 h 310"/>
                  <a:gd name="T6" fmla="*/ 457 w 494"/>
                  <a:gd name="T7" fmla="*/ 310 h 310"/>
                  <a:gd name="T8" fmla="*/ 494 w 494"/>
                  <a:gd name="T9" fmla="*/ 288 h 310"/>
                </a:gdLst>
                <a:ahLst/>
                <a:cxnLst>
                  <a:cxn ang="0">
                    <a:pos x="T0" y="T1"/>
                  </a:cxn>
                  <a:cxn ang="0">
                    <a:pos x="T2" y="T3"/>
                  </a:cxn>
                  <a:cxn ang="0">
                    <a:pos x="T4" y="T5"/>
                  </a:cxn>
                  <a:cxn ang="0">
                    <a:pos x="T6" y="T7"/>
                  </a:cxn>
                  <a:cxn ang="0">
                    <a:pos x="T8" y="T9"/>
                  </a:cxn>
                </a:cxnLst>
                <a:rect l="0" t="0" r="r" b="b"/>
                <a:pathLst>
                  <a:path w="494" h="310">
                    <a:moveTo>
                      <a:pt x="494" y="288"/>
                    </a:moveTo>
                    <a:lnTo>
                      <a:pt x="0" y="0"/>
                    </a:lnTo>
                    <a:lnTo>
                      <a:pt x="0" y="41"/>
                    </a:lnTo>
                    <a:lnTo>
                      <a:pt x="457" y="310"/>
                    </a:lnTo>
                    <a:lnTo>
                      <a:pt x="494" y="288"/>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1" name="Freeform 63"/>
              <p:cNvSpPr>
                <a:spLocks/>
              </p:cNvSpPr>
              <p:nvPr/>
            </p:nvSpPr>
            <p:spPr bwMode="auto">
              <a:xfrm>
                <a:off x="3822" y="1676"/>
                <a:ext cx="542" cy="248"/>
              </a:xfrm>
              <a:custGeom>
                <a:avLst/>
                <a:gdLst>
                  <a:gd name="T0" fmla="*/ 407 w 1625"/>
                  <a:gd name="T1" fmla="*/ 705 h 744"/>
                  <a:gd name="T2" fmla="*/ 406 w 1625"/>
                  <a:gd name="T3" fmla="*/ 704 h 744"/>
                  <a:gd name="T4" fmla="*/ 406 w 1625"/>
                  <a:gd name="T5" fmla="*/ 704 h 744"/>
                  <a:gd name="T6" fmla="*/ 0 w 1625"/>
                  <a:gd name="T7" fmla="*/ 468 h 744"/>
                  <a:gd name="T8" fmla="*/ 0 w 1625"/>
                  <a:gd name="T9" fmla="*/ 510 h 744"/>
                  <a:gd name="T10" fmla="*/ 404 w 1625"/>
                  <a:gd name="T11" fmla="*/ 744 h 744"/>
                  <a:gd name="T12" fmla="*/ 1625 w 1625"/>
                  <a:gd name="T13" fmla="*/ 43 h 744"/>
                  <a:gd name="T14" fmla="*/ 1625 w 1625"/>
                  <a:gd name="T15" fmla="*/ 0 h 744"/>
                  <a:gd name="T16" fmla="*/ 1303 w 1625"/>
                  <a:gd name="T17" fmla="*/ 185 h 744"/>
                  <a:gd name="T18" fmla="*/ 407 w 1625"/>
                  <a:gd name="T19" fmla="*/ 70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5" h="744">
                    <a:moveTo>
                      <a:pt x="407" y="705"/>
                    </a:moveTo>
                    <a:lnTo>
                      <a:pt x="406" y="704"/>
                    </a:lnTo>
                    <a:lnTo>
                      <a:pt x="406" y="704"/>
                    </a:lnTo>
                    <a:lnTo>
                      <a:pt x="0" y="468"/>
                    </a:lnTo>
                    <a:lnTo>
                      <a:pt x="0" y="510"/>
                    </a:lnTo>
                    <a:lnTo>
                      <a:pt x="404" y="744"/>
                    </a:lnTo>
                    <a:lnTo>
                      <a:pt x="1625" y="43"/>
                    </a:lnTo>
                    <a:lnTo>
                      <a:pt x="1625" y="0"/>
                    </a:lnTo>
                    <a:lnTo>
                      <a:pt x="1303" y="185"/>
                    </a:lnTo>
                    <a:lnTo>
                      <a:pt x="407" y="70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2" name="Freeform 64"/>
              <p:cNvSpPr>
                <a:spLocks/>
              </p:cNvSpPr>
              <p:nvPr/>
            </p:nvSpPr>
            <p:spPr bwMode="auto">
              <a:xfrm>
                <a:off x="1556" y="-824"/>
                <a:ext cx="2113" cy="3046"/>
              </a:xfrm>
              <a:custGeom>
                <a:avLst/>
                <a:gdLst>
                  <a:gd name="T0" fmla="*/ 6220 w 6340"/>
                  <a:gd name="T1" fmla="*/ 117 h 9137"/>
                  <a:gd name="T2" fmla="*/ 6221 w 6340"/>
                  <a:gd name="T3" fmla="*/ 117 h 9137"/>
                  <a:gd name="T4" fmla="*/ 6114 w 6340"/>
                  <a:gd name="T5" fmla="*/ 55 h 9137"/>
                  <a:gd name="T6" fmla="*/ 6090 w 6340"/>
                  <a:gd name="T7" fmla="*/ 42 h 9137"/>
                  <a:gd name="T8" fmla="*/ 6040 w 6340"/>
                  <a:gd name="T9" fmla="*/ 22 h 9137"/>
                  <a:gd name="T10" fmla="*/ 5990 w 6340"/>
                  <a:gd name="T11" fmla="*/ 7 h 9137"/>
                  <a:gd name="T12" fmla="*/ 5936 w 6340"/>
                  <a:gd name="T13" fmla="*/ 0 h 9137"/>
                  <a:gd name="T14" fmla="*/ 5885 w 6340"/>
                  <a:gd name="T15" fmla="*/ 0 h 9137"/>
                  <a:gd name="T16" fmla="*/ 5831 w 6340"/>
                  <a:gd name="T17" fmla="*/ 7 h 9137"/>
                  <a:gd name="T18" fmla="*/ 5781 w 6340"/>
                  <a:gd name="T19" fmla="*/ 22 h 9137"/>
                  <a:gd name="T20" fmla="*/ 5731 w 6340"/>
                  <a:gd name="T21" fmla="*/ 42 h 9137"/>
                  <a:gd name="T22" fmla="*/ 5706 w 6340"/>
                  <a:gd name="T23" fmla="*/ 55 h 9137"/>
                  <a:gd name="T24" fmla="*/ 431 w 6340"/>
                  <a:gd name="T25" fmla="*/ 3102 h 9137"/>
                  <a:gd name="T26" fmla="*/ 382 w 6340"/>
                  <a:gd name="T27" fmla="*/ 3132 h 9137"/>
                  <a:gd name="T28" fmla="*/ 291 w 6340"/>
                  <a:gd name="T29" fmla="*/ 3202 h 9137"/>
                  <a:gd name="T30" fmla="*/ 212 w 6340"/>
                  <a:gd name="T31" fmla="*/ 3281 h 9137"/>
                  <a:gd name="T32" fmla="*/ 144 w 6340"/>
                  <a:gd name="T33" fmla="*/ 3370 h 9137"/>
                  <a:gd name="T34" fmla="*/ 88 w 6340"/>
                  <a:gd name="T35" fmla="*/ 3467 h 9137"/>
                  <a:gd name="T36" fmla="*/ 46 w 6340"/>
                  <a:gd name="T37" fmla="*/ 3570 h 9137"/>
                  <a:gd name="T38" fmla="*/ 16 w 6340"/>
                  <a:gd name="T39" fmla="*/ 3678 h 9137"/>
                  <a:gd name="T40" fmla="*/ 1 w 6340"/>
                  <a:gd name="T41" fmla="*/ 3791 h 9137"/>
                  <a:gd name="T42" fmla="*/ 0 w 6340"/>
                  <a:gd name="T43" fmla="*/ 3848 h 9137"/>
                  <a:gd name="T44" fmla="*/ 0 w 6340"/>
                  <a:gd name="T45" fmla="*/ 8784 h 9137"/>
                  <a:gd name="T46" fmla="*/ 0 w 6340"/>
                  <a:gd name="T47" fmla="*/ 8811 h 9137"/>
                  <a:gd name="T48" fmla="*/ 7 w 6340"/>
                  <a:gd name="T49" fmla="*/ 8865 h 9137"/>
                  <a:gd name="T50" fmla="*/ 22 w 6340"/>
                  <a:gd name="T51" fmla="*/ 8916 h 9137"/>
                  <a:gd name="T52" fmla="*/ 42 w 6340"/>
                  <a:gd name="T53" fmla="*/ 8965 h 9137"/>
                  <a:gd name="T54" fmla="*/ 69 w 6340"/>
                  <a:gd name="T55" fmla="*/ 9011 h 9137"/>
                  <a:gd name="T56" fmla="*/ 101 w 6340"/>
                  <a:gd name="T57" fmla="*/ 9053 h 9137"/>
                  <a:gd name="T58" fmla="*/ 138 w 6340"/>
                  <a:gd name="T59" fmla="*/ 9091 h 9137"/>
                  <a:gd name="T60" fmla="*/ 181 w 6340"/>
                  <a:gd name="T61" fmla="*/ 9124 h 9137"/>
                  <a:gd name="T62" fmla="*/ 204 w 6340"/>
                  <a:gd name="T63" fmla="*/ 9137 h 9137"/>
                  <a:gd name="T64" fmla="*/ 6340 w 6340"/>
                  <a:gd name="T65" fmla="*/ 5597 h 9137"/>
                  <a:gd name="T66" fmla="*/ 6340 w 6340"/>
                  <a:gd name="T67" fmla="*/ 313 h 9137"/>
                  <a:gd name="T68" fmla="*/ 6338 w 6340"/>
                  <a:gd name="T69" fmla="*/ 281 h 9137"/>
                  <a:gd name="T70" fmla="*/ 6321 w 6340"/>
                  <a:gd name="T71" fmla="*/ 222 h 9137"/>
                  <a:gd name="T72" fmla="*/ 6289 w 6340"/>
                  <a:gd name="T73" fmla="*/ 171 h 9137"/>
                  <a:gd name="T74" fmla="*/ 6246 w 6340"/>
                  <a:gd name="T75" fmla="*/ 131 h 9137"/>
                  <a:gd name="T76" fmla="*/ 6220 w 6340"/>
                  <a:gd name="T77" fmla="*/ 117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40" h="9137">
                    <a:moveTo>
                      <a:pt x="6220" y="117"/>
                    </a:moveTo>
                    <a:lnTo>
                      <a:pt x="6221" y="117"/>
                    </a:lnTo>
                    <a:lnTo>
                      <a:pt x="6114" y="55"/>
                    </a:lnTo>
                    <a:lnTo>
                      <a:pt x="6090" y="42"/>
                    </a:lnTo>
                    <a:lnTo>
                      <a:pt x="6040" y="22"/>
                    </a:lnTo>
                    <a:lnTo>
                      <a:pt x="5990" y="7"/>
                    </a:lnTo>
                    <a:lnTo>
                      <a:pt x="5936" y="0"/>
                    </a:lnTo>
                    <a:lnTo>
                      <a:pt x="5885" y="0"/>
                    </a:lnTo>
                    <a:lnTo>
                      <a:pt x="5831" y="7"/>
                    </a:lnTo>
                    <a:lnTo>
                      <a:pt x="5781" y="22"/>
                    </a:lnTo>
                    <a:lnTo>
                      <a:pt x="5731" y="42"/>
                    </a:lnTo>
                    <a:lnTo>
                      <a:pt x="5706" y="55"/>
                    </a:lnTo>
                    <a:lnTo>
                      <a:pt x="431" y="3102"/>
                    </a:lnTo>
                    <a:lnTo>
                      <a:pt x="382" y="3132"/>
                    </a:lnTo>
                    <a:lnTo>
                      <a:pt x="291" y="3202"/>
                    </a:lnTo>
                    <a:lnTo>
                      <a:pt x="212" y="3281"/>
                    </a:lnTo>
                    <a:lnTo>
                      <a:pt x="144" y="3370"/>
                    </a:lnTo>
                    <a:lnTo>
                      <a:pt x="88" y="3467"/>
                    </a:lnTo>
                    <a:lnTo>
                      <a:pt x="46" y="3570"/>
                    </a:lnTo>
                    <a:lnTo>
                      <a:pt x="16" y="3678"/>
                    </a:lnTo>
                    <a:lnTo>
                      <a:pt x="1" y="3791"/>
                    </a:lnTo>
                    <a:lnTo>
                      <a:pt x="0" y="3848"/>
                    </a:lnTo>
                    <a:lnTo>
                      <a:pt x="0" y="8784"/>
                    </a:lnTo>
                    <a:lnTo>
                      <a:pt x="0" y="8811"/>
                    </a:lnTo>
                    <a:lnTo>
                      <a:pt x="7" y="8865"/>
                    </a:lnTo>
                    <a:lnTo>
                      <a:pt x="22" y="8916"/>
                    </a:lnTo>
                    <a:lnTo>
                      <a:pt x="42" y="8965"/>
                    </a:lnTo>
                    <a:lnTo>
                      <a:pt x="69" y="9011"/>
                    </a:lnTo>
                    <a:lnTo>
                      <a:pt x="101" y="9053"/>
                    </a:lnTo>
                    <a:lnTo>
                      <a:pt x="138" y="9091"/>
                    </a:lnTo>
                    <a:lnTo>
                      <a:pt x="181" y="9124"/>
                    </a:lnTo>
                    <a:lnTo>
                      <a:pt x="204" y="9137"/>
                    </a:lnTo>
                    <a:lnTo>
                      <a:pt x="6340" y="5597"/>
                    </a:lnTo>
                    <a:lnTo>
                      <a:pt x="6340" y="313"/>
                    </a:lnTo>
                    <a:lnTo>
                      <a:pt x="6338" y="281"/>
                    </a:lnTo>
                    <a:lnTo>
                      <a:pt x="6321" y="222"/>
                    </a:lnTo>
                    <a:lnTo>
                      <a:pt x="6289" y="171"/>
                    </a:lnTo>
                    <a:lnTo>
                      <a:pt x="6246" y="131"/>
                    </a:lnTo>
                    <a:lnTo>
                      <a:pt x="6220" y="117"/>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3" name="Freeform 65"/>
              <p:cNvSpPr>
                <a:spLocks/>
              </p:cNvSpPr>
              <p:nvPr/>
            </p:nvSpPr>
            <p:spPr bwMode="auto">
              <a:xfrm>
                <a:off x="1556" y="-824"/>
                <a:ext cx="2074" cy="3046"/>
              </a:xfrm>
              <a:custGeom>
                <a:avLst/>
                <a:gdLst>
                  <a:gd name="T0" fmla="*/ 204 w 6221"/>
                  <a:gd name="T1" fmla="*/ 3962 h 9137"/>
                  <a:gd name="T2" fmla="*/ 206 w 6221"/>
                  <a:gd name="T3" fmla="*/ 3906 h 9137"/>
                  <a:gd name="T4" fmla="*/ 220 w 6221"/>
                  <a:gd name="T5" fmla="*/ 3795 h 9137"/>
                  <a:gd name="T6" fmla="*/ 249 w 6221"/>
                  <a:gd name="T7" fmla="*/ 3687 h 9137"/>
                  <a:gd name="T8" fmla="*/ 292 w 6221"/>
                  <a:gd name="T9" fmla="*/ 3585 h 9137"/>
                  <a:gd name="T10" fmla="*/ 347 w 6221"/>
                  <a:gd name="T11" fmla="*/ 3490 h 9137"/>
                  <a:gd name="T12" fmla="*/ 415 w 6221"/>
                  <a:gd name="T13" fmla="*/ 3402 h 9137"/>
                  <a:gd name="T14" fmla="*/ 492 w 6221"/>
                  <a:gd name="T15" fmla="*/ 3323 h 9137"/>
                  <a:gd name="T16" fmla="*/ 582 w 6221"/>
                  <a:gd name="T17" fmla="*/ 3255 h 9137"/>
                  <a:gd name="T18" fmla="*/ 629 w 6221"/>
                  <a:gd name="T19" fmla="*/ 3225 h 9137"/>
                  <a:gd name="T20" fmla="*/ 635 w 6221"/>
                  <a:gd name="T21" fmla="*/ 3222 h 9137"/>
                  <a:gd name="T22" fmla="*/ 6006 w 6221"/>
                  <a:gd name="T23" fmla="*/ 121 h 9137"/>
                  <a:gd name="T24" fmla="*/ 6033 w 6221"/>
                  <a:gd name="T25" fmla="*/ 107 h 9137"/>
                  <a:gd name="T26" fmla="*/ 6089 w 6221"/>
                  <a:gd name="T27" fmla="*/ 92 h 9137"/>
                  <a:gd name="T28" fmla="*/ 6144 w 6221"/>
                  <a:gd name="T29" fmla="*/ 92 h 9137"/>
                  <a:gd name="T30" fmla="*/ 6197 w 6221"/>
                  <a:gd name="T31" fmla="*/ 105 h 9137"/>
                  <a:gd name="T32" fmla="*/ 6220 w 6221"/>
                  <a:gd name="T33" fmla="*/ 117 h 9137"/>
                  <a:gd name="T34" fmla="*/ 6221 w 6221"/>
                  <a:gd name="T35" fmla="*/ 117 h 9137"/>
                  <a:gd name="T36" fmla="*/ 6114 w 6221"/>
                  <a:gd name="T37" fmla="*/ 55 h 9137"/>
                  <a:gd name="T38" fmla="*/ 6090 w 6221"/>
                  <a:gd name="T39" fmla="*/ 42 h 9137"/>
                  <a:gd name="T40" fmla="*/ 6040 w 6221"/>
                  <a:gd name="T41" fmla="*/ 22 h 9137"/>
                  <a:gd name="T42" fmla="*/ 5990 w 6221"/>
                  <a:gd name="T43" fmla="*/ 7 h 9137"/>
                  <a:gd name="T44" fmla="*/ 5936 w 6221"/>
                  <a:gd name="T45" fmla="*/ 0 h 9137"/>
                  <a:gd name="T46" fmla="*/ 5885 w 6221"/>
                  <a:gd name="T47" fmla="*/ 0 h 9137"/>
                  <a:gd name="T48" fmla="*/ 5831 w 6221"/>
                  <a:gd name="T49" fmla="*/ 7 h 9137"/>
                  <a:gd name="T50" fmla="*/ 5781 w 6221"/>
                  <a:gd name="T51" fmla="*/ 22 h 9137"/>
                  <a:gd name="T52" fmla="*/ 5731 w 6221"/>
                  <a:gd name="T53" fmla="*/ 42 h 9137"/>
                  <a:gd name="T54" fmla="*/ 5706 w 6221"/>
                  <a:gd name="T55" fmla="*/ 55 h 9137"/>
                  <a:gd name="T56" fmla="*/ 431 w 6221"/>
                  <a:gd name="T57" fmla="*/ 3102 h 9137"/>
                  <a:gd name="T58" fmla="*/ 382 w 6221"/>
                  <a:gd name="T59" fmla="*/ 3132 h 9137"/>
                  <a:gd name="T60" fmla="*/ 291 w 6221"/>
                  <a:gd name="T61" fmla="*/ 3202 h 9137"/>
                  <a:gd name="T62" fmla="*/ 212 w 6221"/>
                  <a:gd name="T63" fmla="*/ 3281 h 9137"/>
                  <a:gd name="T64" fmla="*/ 144 w 6221"/>
                  <a:gd name="T65" fmla="*/ 3370 h 9137"/>
                  <a:gd name="T66" fmla="*/ 88 w 6221"/>
                  <a:gd name="T67" fmla="*/ 3467 h 9137"/>
                  <a:gd name="T68" fmla="*/ 46 w 6221"/>
                  <a:gd name="T69" fmla="*/ 3570 h 9137"/>
                  <a:gd name="T70" fmla="*/ 16 w 6221"/>
                  <a:gd name="T71" fmla="*/ 3678 h 9137"/>
                  <a:gd name="T72" fmla="*/ 1 w 6221"/>
                  <a:gd name="T73" fmla="*/ 3791 h 9137"/>
                  <a:gd name="T74" fmla="*/ 0 w 6221"/>
                  <a:gd name="T75" fmla="*/ 3848 h 9137"/>
                  <a:gd name="T76" fmla="*/ 0 w 6221"/>
                  <a:gd name="T77" fmla="*/ 8784 h 9137"/>
                  <a:gd name="T78" fmla="*/ 0 w 6221"/>
                  <a:gd name="T79" fmla="*/ 8811 h 9137"/>
                  <a:gd name="T80" fmla="*/ 7 w 6221"/>
                  <a:gd name="T81" fmla="*/ 8865 h 9137"/>
                  <a:gd name="T82" fmla="*/ 22 w 6221"/>
                  <a:gd name="T83" fmla="*/ 8916 h 9137"/>
                  <a:gd name="T84" fmla="*/ 42 w 6221"/>
                  <a:gd name="T85" fmla="*/ 8965 h 9137"/>
                  <a:gd name="T86" fmla="*/ 69 w 6221"/>
                  <a:gd name="T87" fmla="*/ 9011 h 9137"/>
                  <a:gd name="T88" fmla="*/ 101 w 6221"/>
                  <a:gd name="T89" fmla="*/ 9053 h 9137"/>
                  <a:gd name="T90" fmla="*/ 138 w 6221"/>
                  <a:gd name="T91" fmla="*/ 9091 h 9137"/>
                  <a:gd name="T92" fmla="*/ 181 w 6221"/>
                  <a:gd name="T93" fmla="*/ 9124 h 9137"/>
                  <a:gd name="T94" fmla="*/ 204 w 6221"/>
                  <a:gd name="T95" fmla="*/ 9137 h 9137"/>
                  <a:gd name="T96" fmla="*/ 204 w 6221"/>
                  <a:gd name="T97" fmla="*/ 3968 h 9137"/>
                  <a:gd name="T98" fmla="*/ 204 w 6221"/>
                  <a:gd name="T99" fmla="*/ 3962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21" h="9137">
                    <a:moveTo>
                      <a:pt x="204" y="3962"/>
                    </a:moveTo>
                    <a:lnTo>
                      <a:pt x="206" y="3906"/>
                    </a:lnTo>
                    <a:lnTo>
                      <a:pt x="220" y="3795"/>
                    </a:lnTo>
                    <a:lnTo>
                      <a:pt x="249" y="3687"/>
                    </a:lnTo>
                    <a:lnTo>
                      <a:pt x="292" y="3585"/>
                    </a:lnTo>
                    <a:lnTo>
                      <a:pt x="347" y="3490"/>
                    </a:lnTo>
                    <a:lnTo>
                      <a:pt x="415" y="3402"/>
                    </a:lnTo>
                    <a:lnTo>
                      <a:pt x="492" y="3323"/>
                    </a:lnTo>
                    <a:lnTo>
                      <a:pt x="582" y="3255"/>
                    </a:lnTo>
                    <a:lnTo>
                      <a:pt x="629" y="3225"/>
                    </a:lnTo>
                    <a:lnTo>
                      <a:pt x="635" y="3222"/>
                    </a:lnTo>
                    <a:lnTo>
                      <a:pt x="6006" y="121"/>
                    </a:lnTo>
                    <a:lnTo>
                      <a:pt x="6033" y="107"/>
                    </a:lnTo>
                    <a:lnTo>
                      <a:pt x="6089" y="92"/>
                    </a:lnTo>
                    <a:lnTo>
                      <a:pt x="6144" y="92"/>
                    </a:lnTo>
                    <a:lnTo>
                      <a:pt x="6197" y="105"/>
                    </a:lnTo>
                    <a:lnTo>
                      <a:pt x="6220" y="117"/>
                    </a:lnTo>
                    <a:lnTo>
                      <a:pt x="6221" y="117"/>
                    </a:lnTo>
                    <a:lnTo>
                      <a:pt x="6114" y="55"/>
                    </a:lnTo>
                    <a:lnTo>
                      <a:pt x="6090" y="42"/>
                    </a:lnTo>
                    <a:lnTo>
                      <a:pt x="6040" y="22"/>
                    </a:lnTo>
                    <a:lnTo>
                      <a:pt x="5990" y="7"/>
                    </a:lnTo>
                    <a:lnTo>
                      <a:pt x="5936" y="0"/>
                    </a:lnTo>
                    <a:lnTo>
                      <a:pt x="5885" y="0"/>
                    </a:lnTo>
                    <a:lnTo>
                      <a:pt x="5831" y="7"/>
                    </a:lnTo>
                    <a:lnTo>
                      <a:pt x="5781" y="22"/>
                    </a:lnTo>
                    <a:lnTo>
                      <a:pt x="5731" y="42"/>
                    </a:lnTo>
                    <a:lnTo>
                      <a:pt x="5706" y="55"/>
                    </a:lnTo>
                    <a:lnTo>
                      <a:pt x="431" y="3102"/>
                    </a:lnTo>
                    <a:lnTo>
                      <a:pt x="382" y="3132"/>
                    </a:lnTo>
                    <a:lnTo>
                      <a:pt x="291" y="3202"/>
                    </a:lnTo>
                    <a:lnTo>
                      <a:pt x="212" y="3281"/>
                    </a:lnTo>
                    <a:lnTo>
                      <a:pt x="144" y="3370"/>
                    </a:lnTo>
                    <a:lnTo>
                      <a:pt x="88" y="3467"/>
                    </a:lnTo>
                    <a:lnTo>
                      <a:pt x="46" y="3570"/>
                    </a:lnTo>
                    <a:lnTo>
                      <a:pt x="16" y="3678"/>
                    </a:lnTo>
                    <a:lnTo>
                      <a:pt x="1" y="3791"/>
                    </a:lnTo>
                    <a:lnTo>
                      <a:pt x="0" y="3848"/>
                    </a:lnTo>
                    <a:lnTo>
                      <a:pt x="0" y="8784"/>
                    </a:lnTo>
                    <a:lnTo>
                      <a:pt x="0" y="8811"/>
                    </a:lnTo>
                    <a:lnTo>
                      <a:pt x="7" y="8865"/>
                    </a:lnTo>
                    <a:lnTo>
                      <a:pt x="22" y="8916"/>
                    </a:lnTo>
                    <a:lnTo>
                      <a:pt x="42" y="8965"/>
                    </a:lnTo>
                    <a:lnTo>
                      <a:pt x="69" y="9011"/>
                    </a:lnTo>
                    <a:lnTo>
                      <a:pt x="101" y="9053"/>
                    </a:lnTo>
                    <a:lnTo>
                      <a:pt x="138" y="9091"/>
                    </a:lnTo>
                    <a:lnTo>
                      <a:pt x="181" y="9124"/>
                    </a:lnTo>
                    <a:lnTo>
                      <a:pt x="204" y="9137"/>
                    </a:lnTo>
                    <a:lnTo>
                      <a:pt x="204" y="3968"/>
                    </a:lnTo>
                    <a:lnTo>
                      <a:pt x="204" y="3962"/>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4" name="Freeform 66"/>
              <p:cNvSpPr>
                <a:spLocks/>
              </p:cNvSpPr>
              <p:nvPr/>
            </p:nvSpPr>
            <p:spPr bwMode="auto">
              <a:xfrm>
                <a:off x="1692" y="-692"/>
                <a:ext cx="1910" cy="2756"/>
              </a:xfrm>
              <a:custGeom>
                <a:avLst/>
                <a:gdLst>
                  <a:gd name="T0" fmla="*/ 0 w 5730"/>
                  <a:gd name="T1" fmla="*/ 3310 h 8268"/>
                  <a:gd name="T2" fmla="*/ 0 w 5730"/>
                  <a:gd name="T3" fmla="*/ 8268 h 8268"/>
                  <a:gd name="T4" fmla="*/ 5730 w 5730"/>
                  <a:gd name="T5" fmla="*/ 4962 h 8268"/>
                  <a:gd name="T6" fmla="*/ 5730 w 5730"/>
                  <a:gd name="T7" fmla="*/ 0 h 8268"/>
                  <a:gd name="T8" fmla="*/ 0 w 5730"/>
                  <a:gd name="T9" fmla="*/ 3310 h 8268"/>
                </a:gdLst>
                <a:ahLst/>
                <a:cxnLst>
                  <a:cxn ang="0">
                    <a:pos x="T0" y="T1"/>
                  </a:cxn>
                  <a:cxn ang="0">
                    <a:pos x="T2" y="T3"/>
                  </a:cxn>
                  <a:cxn ang="0">
                    <a:pos x="T4" y="T5"/>
                  </a:cxn>
                  <a:cxn ang="0">
                    <a:pos x="T6" y="T7"/>
                  </a:cxn>
                  <a:cxn ang="0">
                    <a:pos x="T8" y="T9"/>
                  </a:cxn>
                </a:cxnLst>
                <a:rect l="0" t="0" r="r" b="b"/>
                <a:pathLst>
                  <a:path w="5730" h="8268">
                    <a:moveTo>
                      <a:pt x="0" y="3310"/>
                    </a:moveTo>
                    <a:lnTo>
                      <a:pt x="0" y="8268"/>
                    </a:lnTo>
                    <a:lnTo>
                      <a:pt x="5730" y="4962"/>
                    </a:lnTo>
                    <a:lnTo>
                      <a:pt x="5730" y="0"/>
                    </a:lnTo>
                    <a:lnTo>
                      <a:pt x="0" y="3310"/>
                    </a:lnTo>
                    <a:close/>
                  </a:path>
                </a:pathLst>
              </a:custGeom>
              <a:solidFill>
                <a:srgbClr val="20A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5" name="Freeform 67"/>
              <p:cNvSpPr>
                <a:spLocks/>
              </p:cNvSpPr>
              <p:nvPr/>
            </p:nvSpPr>
            <p:spPr bwMode="auto">
              <a:xfrm>
                <a:off x="3275" y="-692"/>
                <a:ext cx="327" cy="189"/>
              </a:xfrm>
              <a:custGeom>
                <a:avLst/>
                <a:gdLst>
                  <a:gd name="T0" fmla="*/ 0 w 981"/>
                  <a:gd name="T1" fmla="*/ 566 h 566"/>
                  <a:gd name="T2" fmla="*/ 0 w 981"/>
                  <a:gd name="T3" fmla="*/ 566 h 566"/>
                  <a:gd name="T4" fmla="*/ 981 w 981"/>
                  <a:gd name="T5" fmla="*/ 0 h 566"/>
                  <a:gd name="T6" fmla="*/ 0 w 981"/>
                  <a:gd name="T7" fmla="*/ 566 h 566"/>
                </a:gdLst>
                <a:ahLst/>
                <a:cxnLst>
                  <a:cxn ang="0">
                    <a:pos x="T0" y="T1"/>
                  </a:cxn>
                  <a:cxn ang="0">
                    <a:pos x="T2" y="T3"/>
                  </a:cxn>
                  <a:cxn ang="0">
                    <a:pos x="T4" y="T5"/>
                  </a:cxn>
                  <a:cxn ang="0">
                    <a:pos x="T6" y="T7"/>
                  </a:cxn>
                </a:cxnLst>
                <a:rect l="0" t="0" r="r" b="b"/>
                <a:pathLst>
                  <a:path w="981" h="566">
                    <a:moveTo>
                      <a:pt x="0" y="566"/>
                    </a:moveTo>
                    <a:lnTo>
                      <a:pt x="0" y="566"/>
                    </a:lnTo>
                    <a:lnTo>
                      <a:pt x="981" y="0"/>
                    </a:lnTo>
                    <a:lnTo>
                      <a:pt x="0" y="566"/>
                    </a:lnTo>
                    <a:close/>
                  </a:path>
                </a:pathLst>
              </a:custGeom>
              <a:solidFill>
                <a:srgbClr val="446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6" name="Freeform 68"/>
              <p:cNvSpPr>
                <a:spLocks/>
              </p:cNvSpPr>
              <p:nvPr/>
            </p:nvSpPr>
            <p:spPr bwMode="auto">
              <a:xfrm>
                <a:off x="2526" y="-692"/>
                <a:ext cx="1076" cy="2275"/>
              </a:xfrm>
              <a:custGeom>
                <a:avLst/>
                <a:gdLst>
                  <a:gd name="T0" fmla="*/ 0 w 3227"/>
                  <a:gd name="T1" fmla="*/ 6824 h 6824"/>
                  <a:gd name="T2" fmla="*/ 2246 w 3227"/>
                  <a:gd name="T3" fmla="*/ 566 h 6824"/>
                  <a:gd name="T4" fmla="*/ 3227 w 3227"/>
                  <a:gd name="T5" fmla="*/ 0 h 6824"/>
                  <a:gd name="T6" fmla="*/ 3227 w 3227"/>
                  <a:gd name="T7" fmla="*/ 4074 h 6824"/>
                  <a:gd name="T8" fmla="*/ 2825 w 3227"/>
                  <a:gd name="T9" fmla="*/ 5195 h 6824"/>
                  <a:gd name="T10" fmla="*/ 0 w 3227"/>
                  <a:gd name="T11" fmla="*/ 6824 h 6824"/>
                </a:gdLst>
                <a:ahLst/>
                <a:cxnLst>
                  <a:cxn ang="0">
                    <a:pos x="T0" y="T1"/>
                  </a:cxn>
                  <a:cxn ang="0">
                    <a:pos x="T2" y="T3"/>
                  </a:cxn>
                  <a:cxn ang="0">
                    <a:pos x="T4" y="T5"/>
                  </a:cxn>
                  <a:cxn ang="0">
                    <a:pos x="T6" y="T7"/>
                  </a:cxn>
                  <a:cxn ang="0">
                    <a:pos x="T8" y="T9"/>
                  </a:cxn>
                  <a:cxn ang="0">
                    <a:pos x="T10" y="T11"/>
                  </a:cxn>
                </a:cxnLst>
                <a:rect l="0" t="0" r="r" b="b"/>
                <a:pathLst>
                  <a:path w="3227" h="6824">
                    <a:moveTo>
                      <a:pt x="0" y="6824"/>
                    </a:moveTo>
                    <a:lnTo>
                      <a:pt x="2246" y="566"/>
                    </a:lnTo>
                    <a:lnTo>
                      <a:pt x="3227" y="0"/>
                    </a:lnTo>
                    <a:lnTo>
                      <a:pt x="3227" y="4074"/>
                    </a:lnTo>
                    <a:lnTo>
                      <a:pt x="2825" y="5195"/>
                    </a:lnTo>
                    <a:lnTo>
                      <a:pt x="0" y="6824"/>
                    </a:lnTo>
                    <a:close/>
                  </a:path>
                </a:pathLst>
              </a:custGeom>
              <a:solidFill>
                <a:srgbClr val="2EB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7" name="Freeform 69"/>
              <p:cNvSpPr>
                <a:spLocks/>
              </p:cNvSpPr>
              <p:nvPr/>
            </p:nvSpPr>
            <p:spPr bwMode="auto">
              <a:xfrm>
                <a:off x="2053" y="-273"/>
                <a:ext cx="824" cy="475"/>
              </a:xfrm>
              <a:custGeom>
                <a:avLst/>
                <a:gdLst>
                  <a:gd name="T0" fmla="*/ 0 w 2472"/>
                  <a:gd name="T1" fmla="*/ 1427 h 1427"/>
                  <a:gd name="T2" fmla="*/ 0 w 2472"/>
                  <a:gd name="T3" fmla="*/ 1427 h 1427"/>
                  <a:gd name="T4" fmla="*/ 2472 w 2472"/>
                  <a:gd name="T5" fmla="*/ 0 h 1427"/>
                  <a:gd name="T6" fmla="*/ 0 w 2472"/>
                  <a:gd name="T7" fmla="*/ 1427 h 1427"/>
                </a:gdLst>
                <a:ahLst/>
                <a:cxnLst>
                  <a:cxn ang="0">
                    <a:pos x="T0" y="T1"/>
                  </a:cxn>
                  <a:cxn ang="0">
                    <a:pos x="T2" y="T3"/>
                  </a:cxn>
                  <a:cxn ang="0">
                    <a:pos x="T4" y="T5"/>
                  </a:cxn>
                  <a:cxn ang="0">
                    <a:pos x="T6" y="T7"/>
                  </a:cxn>
                </a:cxnLst>
                <a:rect l="0" t="0" r="r" b="b"/>
                <a:pathLst>
                  <a:path w="2472" h="1427">
                    <a:moveTo>
                      <a:pt x="0" y="1427"/>
                    </a:moveTo>
                    <a:lnTo>
                      <a:pt x="0" y="1427"/>
                    </a:lnTo>
                    <a:lnTo>
                      <a:pt x="2472" y="0"/>
                    </a:lnTo>
                    <a:lnTo>
                      <a:pt x="0" y="1427"/>
                    </a:lnTo>
                    <a:close/>
                  </a:path>
                </a:pathLst>
              </a:custGeom>
              <a:solidFill>
                <a:srgbClr val="446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8" name="Freeform 70"/>
              <p:cNvSpPr>
                <a:spLocks/>
              </p:cNvSpPr>
              <p:nvPr/>
            </p:nvSpPr>
            <p:spPr bwMode="auto">
              <a:xfrm>
                <a:off x="1692" y="-273"/>
                <a:ext cx="1185" cy="2337"/>
              </a:xfrm>
              <a:custGeom>
                <a:avLst/>
                <a:gdLst>
                  <a:gd name="T0" fmla="*/ 0 w 3555"/>
                  <a:gd name="T1" fmla="*/ 7012 h 7012"/>
                  <a:gd name="T2" fmla="*/ 0 w 3555"/>
                  <a:gd name="T3" fmla="*/ 4444 h 7012"/>
                  <a:gd name="T4" fmla="*/ 1083 w 3555"/>
                  <a:gd name="T5" fmla="*/ 1427 h 7012"/>
                  <a:gd name="T6" fmla="*/ 3555 w 3555"/>
                  <a:gd name="T7" fmla="*/ 0 h 7012"/>
                  <a:gd name="T8" fmla="*/ 1309 w 3555"/>
                  <a:gd name="T9" fmla="*/ 6256 h 7012"/>
                  <a:gd name="T10" fmla="*/ 0 w 3555"/>
                  <a:gd name="T11" fmla="*/ 7012 h 7012"/>
                </a:gdLst>
                <a:ahLst/>
                <a:cxnLst>
                  <a:cxn ang="0">
                    <a:pos x="T0" y="T1"/>
                  </a:cxn>
                  <a:cxn ang="0">
                    <a:pos x="T2" y="T3"/>
                  </a:cxn>
                  <a:cxn ang="0">
                    <a:pos x="T4" y="T5"/>
                  </a:cxn>
                  <a:cxn ang="0">
                    <a:pos x="T6" y="T7"/>
                  </a:cxn>
                  <a:cxn ang="0">
                    <a:pos x="T8" y="T9"/>
                  </a:cxn>
                  <a:cxn ang="0">
                    <a:pos x="T10" y="T11"/>
                  </a:cxn>
                </a:cxnLst>
                <a:rect l="0" t="0" r="r" b="b"/>
                <a:pathLst>
                  <a:path w="3555" h="7012">
                    <a:moveTo>
                      <a:pt x="0" y="7012"/>
                    </a:moveTo>
                    <a:lnTo>
                      <a:pt x="0" y="4444"/>
                    </a:lnTo>
                    <a:lnTo>
                      <a:pt x="1083" y="1427"/>
                    </a:lnTo>
                    <a:lnTo>
                      <a:pt x="3555" y="0"/>
                    </a:lnTo>
                    <a:lnTo>
                      <a:pt x="1309" y="6256"/>
                    </a:lnTo>
                    <a:lnTo>
                      <a:pt x="0" y="7012"/>
                    </a:lnTo>
                    <a:close/>
                  </a:path>
                </a:pathLst>
              </a:custGeom>
              <a:solidFill>
                <a:srgbClr val="2EB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pic>
          <p:nvPicPr>
            <p:cNvPr id="158" name="그림 1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296" y="2408456"/>
              <a:ext cx="543401" cy="543401"/>
            </a:xfrm>
            <a:prstGeom prst="rect">
              <a:avLst/>
            </a:prstGeom>
            <a:effectLst>
              <a:outerShdw blurRad="177800" dist="63500" dir="5400000" algn="t" rotWithShape="0">
                <a:prstClr val="black">
                  <a:alpha val="40000"/>
                </a:prstClr>
              </a:outerShdw>
            </a:effectLst>
          </p:spPr>
        </p:pic>
        <p:pic>
          <p:nvPicPr>
            <p:cNvPr id="159" name="그림 1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959" y="2647246"/>
              <a:ext cx="1071841" cy="1071841"/>
            </a:xfrm>
            <a:prstGeom prst="rect">
              <a:avLst/>
            </a:prstGeom>
            <a:effectLst>
              <a:outerShdw blurRad="177800" dist="63500" dir="5400000" algn="t" rotWithShape="0">
                <a:prstClr val="black">
                  <a:alpha val="40000"/>
                </a:prstClr>
              </a:outerShdw>
            </a:effectLst>
          </p:spPr>
        </p:pic>
        <p:pic>
          <p:nvPicPr>
            <p:cNvPr id="160" name="그림 1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556" y="2805315"/>
              <a:ext cx="617715" cy="617715"/>
            </a:xfrm>
            <a:prstGeom prst="rect">
              <a:avLst/>
            </a:prstGeom>
            <a:effectLst>
              <a:outerShdw blurRad="177800" dist="63500" dir="5400000" algn="t" rotWithShape="0">
                <a:prstClr val="black">
                  <a:alpha val="40000"/>
                </a:prstClr>
              </a:outerShdw>
            </a:effectLst>
          </p:spPr>
        </p:pic>
      </p:grpSp>
      <p:sp>
        <p:nvSpPr>
          <p:cNvPr id="79" name="직각 삼각형 78"/>
          <p:cNvSpPr/>
          <p:nvPr/>
        </p:nvSpPr>
        <p:spPr>
          <a:xfrm rot="10800000" flipV="1">
            <a:off x="10782926" y="6032665"/>
            <a:ext cx="1409073" cy="825335"/>
          </a:xfrm>
          <a:prstGeom prst="rtTriangle">
            <a:avLst/>
          </a:prstGeom>
          <a:solidFill>
            <a:schemeClr val="tx1">
              <a:lumMod val="65000"/>
              <a:lumOff val="35000"/>
            </a:schemeClr>
          </a:solidFill>
          <a:ln>
            <a:noFill/>
          </a:ln>
          <a:effectLst>
            <a:innerShdw dist="292100" dir="16200000">
              <a:srgbClr val="87540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9" name="Google Shape;820;p38"/>
          <p:cNvSpPr/>
          <p:nvPr/>
        </p:nvSpPr>
        <p:spPr>
          <a:xfrm>
            <a:off x="3121822" y="1374531"/>
            <a:ext cx="459041" cy="363683"/>
          </a:xfrm>
          <a:custGeom>
            <a:avLst/>
            <a:gdLst/>
            <a:ahLst/>
            <a:cxnLst/>
            <a:rect l="l" t="t" r="r" b="b"/>
            <a:pathLst>
              <a:path w="16571" h="14405" extrusionOk="0">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grpSp>
        <p:nvGrpSpPr>
          <p:cNvPr id="92" name="群組 91"/>
          <p:cNvGrpSpPr/>
          <p:nvPr/>
        </p:nvGrpSpPr>
        <p:grpSpPr>
          <a:xfrm>
            <a:off x="2836046" y="103221"/>
            <a:ext cx="8968152" cy="6649917"/>
            <a:chOff x="3498571" y="888822"/>
            <a:chExt cx="6467046" cy="4898253"/>
          </a:xfrm>
        </p:grpSpPr>
        <p:sp>
          <p:nvSpPr>
            <p:cNvPr id="93" name="Freeform: Shape 11">
              <a:extLst>
                <a:ext uri="{FF2B5EF4-FFF2-40B4-BE49-F238E27FC236}">
                  <a16:creationId xmlns:a16="http://schemas.microsoft.com/office/drawing/2014/main" id="{62B4140D-F70D-4433-8524-661E52B3F1C6}"/>
                </a:ext>
              </a:extLst>
            </p:cNvPr>
            <p:cNvSpPr/>
            <p:nvPr/>
          </p:nvSpPr>
          <p:spPr>
            <a:xfrm>
              <a:off x="3498571" y="1261504"/>
              <a:ext cx="5766468" cy="4525571"/>
            </a:xfrm>
            <a:custGeom>
              <a:avLst/>
              <a:gdLst>
                <a:gd name="connsiteX0" fmla="*/ 2193607 w 2321888"/>
                <a:gd name="connsiteY0" fmla="*/ 0 h 1877378"/>
                <a:gd name="connsiteX1" fmla="*/ 2279332 w 2321888"/>
                <a:gd name="connsiteY1" fmla="*/ 33337 h 1877378"/>
                <a:gd name="connsiteX2" fmla="*/ 2320290 w 2321888"/>
                <a:gd name="connsiteY2" fmla="*/ 152400 h 1877378"/>
                <a:gd name="connsiteX3" fmla="*/ 2114550 w 2321888"/>
                <a:gd name="connsiteY3" fmla="*/ 1479232 h 1877378"/>
                <a:gd name="connsiteX4" fmla="*/ 1984057 w 2321888"/>
                <a:gd name="connsiteY4" fmla="*/ 1609725 h 1877378"/>
                <a:gd name="connsiteX5" fmla="*/ 869124 w 2321888"/>
                <a:gd name="connsiteY5" fmla="*/ 1590997 h 1877378"/>
                <a:gd name="connsiteX6" fmla="*/ 947738 w 2321888"/>
                <a:gd name="connsiteY6" fmla="*/ 1877378 h 1877378"/>
                <a:gd name="connsiteX7" fmla="*/ 517223 w 2321888"/>
                <a:gd name="connsiteY7" fmla="*/ 1585086 h 1877378"/>
                <a:gd name="connsiteX8" fmla="*/ 282892 w 2321888"/>
                <a:gd name="connsiteY8" fmla="*/ 1581150 h 1877378"/>
                <a:gd name="connsiteX9" fmla="*/ 152400 w 2321888"/>
                <a:gd name="connsiteY9" fmla="*/ 1450657 h 1877378"/>
                <a:gd name="connsiteX10" fmla="*/ 0 w 2321888"/>
                <a:gd name="connsiteY10" fmla="*/ 254317 h 1877378"/>
                <a:gd name="connsiteX11" fmla="*/ 130492 w 2321888"/>
                <a:gd name="connsiteY11" fmla="*/ 123825 h 187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1888" h="1877378">
                  <a:moveTo>
                    <a:pt x="2193607" y="0"/>
                  </a:moveTo>
                  <a:cubicBezTo>
                    <a:pt x="2225992" y="0"/>
                    <a:pt x="2256472" y="12382"/>
                    <a:pt x="2279332" y="33337"/>
                  </a:cubicBezTo>
                  <a:cubicBezTo>
                    <a:pt x="2312670" y="62865"/>
                    <a:pt x="2326957" y="108585"/>
                    <a:pt x="2320290" y="152400"/>
                  </a:cubicBezTo>
                  <a:lnTo>
                    <a:pt x="2114550" y="1479232"/>
                  </a:lnTo>
                  <a:cubicBezTo>
                    <a:pt x="2114550" y="1550670"/>
                    <a:pt x="2055495" y="1609725"/>
                    <a:pt x="1984057" y="1609725"/>
                  </a:cubicBezTo>
                  <a:lnTo>
                    <a:pt x="869124" y="1590997"/>
                  </a:lnTo>
                  <a:lnTo>
                    <a:pt x="947738" y="1877378"/>
                  </a:lnTo>
                  <a:lnTo>
                    <a:pt x="517223" y="1585086"/>
                  </a:lnTo>
                  <a:lnTo>
                    <a:pt x="282892" y="1581150"/>
                  </a:lnTo>
                  <a:cubicBezTo>
                    <a:pt x="211455" y="1581150"/>
                    <a:pt x="152400" y="1522095"/>
                    <a:pt x="152400" y="1450657"/>
                  </a:cubicBezTo>
                  <a:lnTo>
                    <a:pt x="0" y="254317"/>
                  </a:lnTo>
                  <a:cubicBezTo>
                    <a:pt x="0" y="182880"/>
                    <a:pt x="59055" y="123825"/>
                    <a:pt x="130492" y="123825"/>
                  </a:cubicBezTo>
                  <a:close/>
                </a:path>
              </a:pathLst>
            </a:custGeom>
            <a:noFill/>
            <a:ln w="44450" cap="flat">
              <a:solidFill>
                <a:schemeClr val="accent1"/>
              </a:solidFill>
              <a:prstDash val="solid"/>
              <a:miter/>
            </a:ln>
          </p:spPr>
          <p:txBody>
            <a:bodyPr rtlCol="0" anchor="ctr"/>
            <a:lstStyle/>
            <a:p>
              <a:endParaRPr lang="en-US"/>
            </a:p>
          </p:txBody>
        </p:sp>
        <p:grpSp>
          <p:nvGrpSpPr>
            <p:cNvPr id="94" name="Group 13">
              <a:extLst>
                <a:ext uri="{FF2B5EF4-FFF2-40B4-BE49-F238E27FC236}">
                  <a16:creationId xmlns:a16="http://schemas.microsoft.com/office/drawing/2014/main" id="{6A14F30D-37F0-4B94-BB6E-393EBBAD4F8F}"/>
                </a:ext>
              </a:extLst>
            </p:cNvPr>
            <p:cNvGrpSpPr/>
            <p:nvPr/>
          </p:nvGrpSpPr>
          <p:grpSpPr>
            <a:xfrm>
              <a:off x="8275559" y="888822"/>
              <a:ext cx="1690058" cy="1168517"/>
              <a:chOff x="7868115" y="1189397"/>
              <a:chExt cx="1339892" cy="926411"/>
            </a:xfrm>
          </p:grpSpPr>
          <p:sp>
            <p:nvSpPr>
              <p:cNvPr id="95" name="Freeform: Shape 2">
                <a:extLst>
                  <a:ext uri="{FF2B5EF4-FFF2-40B4-BE49-F238E27FC236}">
                    <a16:creationId xmlns:a16="http://schemas.microsoft.com/office/drawing/2014/main" id="{08CD5478-1821-4D79-B96A-DE3CB12B6125}"/>
                  </a:ext>
                </a:extLst>
              </p:cNvPr>
              <p:cNvSpPr>
                <a:spLocks noChangeAspect="1"/>
              </p:cNvSpPr>
              <p:nvPr/>
            </p:nvSpPr>
            <p:spPr>
              <a:xfrm rot="20995473">
                <a:off x="7868115" y="1189397"/>
                <a:ext cx="913300" cy="926411"/>
              </a:xfrm>
              <a:custGeom>
                <a:avLst/>
                <a:gdLst>
                  <a:gd name="connsiteX0" fmla="*/ 1386945 w 1386945"/>
                  <a:gd name="connsiteY0" fmla="*/ 331202 h 1398528"/>
                  <a:gd name="connsiteX1" fmla="*/ 1384863 w 1386945"/>
                  <a:gd name="connsiteY1" fmla="*/ 338970 h 1398528"/>
                  <a:gd name="connsiteX2" fmla="*/ 1382746 w 1386945"/>
                  <a:gd name="connsiteY2" fmla="*/ 335705 h 1398528"/>
                  <a:gd name="connsiteX3" fmla="*/ 768527 w 1386945"/>
                  <a:gd name="connsiteY3" fmla="*/ 0 h 1398528"/>
                  <a:gd name="connsiteX4" fmla="*/ 972253 w 1386945"/>
                  <a:gd name="connsiteY4" fmla="*/ 54588 h 1398528"/>
                  <a:gd name="connsiteX5" fmla="*/ 969334 w 1386945"/>
                  <a:gd name="connsiteY5" fmla="*/ 228103 h 1398528"/>
                  <a:gd name="connsiteX6" fmla="*/ 964004 w 1386945"/>
                  <a:gd name="connsiteY6" fmla="*/ 226675 h 1398528"/>
                  <a:gd name="connsiteX7" fmla="*/ 1079866 w 1386945"/>
                  <a:gd name="connsiteY7" fmla="*/ 316610 h 1398528"/>
                  <a:gd name="connsiteX8" fmla="*/ 1234336 w 1386945"/>
                  <a:gd name="connsiteY8" fmla="*/ 278200 h 1398528"/>
                  <a:gd name="connsiteX9" fmla="*/ 1333355 w 1386945"/>
                  <a:gd name="connsiteY9" fmla="*/ 464426 h 1398528"/>
                  <a:gd name="connsiteX10" fmla="*/ 1223290 w 1386945"/>
                  <a:gd name="connsiteY10" fmla="*/ 563656 h 1398528"/>
                  <a:gd name="connsiteX11" fmla="*/ 1241255 w 1386945"/>
                  <a:gd name="connsiteY11" fmla="*/ 720028 h 1398528"/>
                  <a:gd name="connsiteX12" fmla="*/ 1378735 w 1386945"/>
                  <a:gd name="connsiteY12" fmla="*/ 796347 h 1398528"/>
                  <a:gd name="connsiteX13" fmla="*/ 1324146 w 1386945"/>
                  <a:gd name="connsiteY13" fmla="*/ 1000074 h 1398528"/>
                  <a:gd name="connsiteX14" fmla="*/ 1157323 w 1386945"/>
                  <a:gd name="connsiteY14" fmla="*/ 997268 h 1398528"/>
                  <a:gd name="connsiteX15" fmla="*/ 1082042 w 1386945"/>
                  <a:gd name="connsiteY15" fmla="*/ 1092670 h 1398528"/>
                  <a:gd name="connsiteX16" fmla="*/ 1136829 w 1386945"/>
                  <a:gd name="connsiteY16" fmla="*/ 1235662 h 1398528"/>
                  <a:gd name="connsiteX17" fmla="*/ 964059 w 1386945"/>
                  <a:gd name="connsiteY17" fmla="*/ 1356637 h 1398528"/>
                  <a:gd name="connsiteX18" fmla="*/ 833014 w 1386945"/>
                  <a:gd name="connsiteY18" fmla="*/ 1242868 h 1398528"/>
                  <a:gd name="connsiteX19" fmla="*/ 848962 w 1386945"/>
                  <a:gd name="connsiteY19" fmla="*/ 1231702 h 1398528"/>
                  <a:gd name="connsiteX20" fmla="*/ 691570 w 1386945"/>
                  <a:gd name="connsiteY20" fmla="*/ 1255455 h 1398528"/>
                  <a:gd name="connsiteX21" fmla="*/ 612145 w 1386945"/>
                  <a:gd name="connsiteY21" fmla="*/ 1398528 h 1398528"/>
                  <a:gd name="connsiteX22" fmla="*/ 408418 w 1386945"/>
                  <a:gd name="connsiteY22" fmla="*/ 1343940 h 1398528"/>
                  <a:gd name="connsiteX23" fmla="*/ 411171 w 1386945"/>
                  <a:gd name="connsiteY23" fmla="*/ 1180323 h 1398528"/>
                  <a:gd name="connsiteX24" fmla="*/ 296051 w 1386945"/>
                  <a:gd name="connsiteY24" fmla="*/ 1090028 h 1398528"/>
                  <a:gd name="connsiteX25" fmla="*/ 298691 w 1386945"/>
                  <a:gd name="connsiteY25" fmla="*/ 1095691 h 1398528"/>
                  <a:gd name="connsiteX26" fmla="*/ 128320 w 1386945"/>
                  <a:gd name="connsiteY26" fmla="*/ 1128695 h 1398528"/>
                  <a:gd name="connsiteX27" fmla="*/ 39183 w 1386945"/>
                  <a:gd name="connsiteY27" fmla="*/ 937542 h 1398528"/>
                  <a:gd name="connsiteX28" fmla="*/ 154405 w 1386945"/>
                  <a:gd name="connsiteY28" fmla="*/ 844117 h 1398528"/>
                  <a:gd name="connsiteX29" fmla="*/ 135673 w 1386945"/>
                  <a:gd name="connsiteY29" fmla="*/ 704255 h 1398528"/>
                  <a:gd name="connsiteX30" fmla="*/ 0 w 1386945"/>
                  <a:gd name="connsiteY30" fmla="*/ 628938 h 1398528"/>
                  <a:gd name="connsiteX31" fmla="*/ 54588 w 1386945"/>
                  <a:gd name="connsiteY31" fmla="*/ 425211 h 1398528"/>
                  <a:gd name="connsiteX32" fmla="*/ 210062 w 1386945"/>
                  <a:gd name="connsiteY32" fmla="*/ 427826 h 1398528"/>
                  <a:gd name="connsiteX33" fmla="*/ 285437 w 1386945"/>
                  <a:gd name="connsiteY33" fmla="*/ 326289 h 1398528"/>
                  <a:gd name="connsiteX34" fmla="*/ 233363 w 1386945"/>
                  <a:gd name="connsiteY34" fmla="*/ 165678 h 1398528"/>
                  <a:gd name="connsiteX35" fmla="*/ 412228 w 1386945"/>
                  <a:gd name="connsiteY35" fmla="*/ 53911 h 1398528"/>
                  <a:gd name="connsiteX36" fmla="*/ 537137 w 1386945"/>
                  <a:gd name="connsiteY36" fmla="*/ 174382 h 1398528"/>
                  <a:gd name="connsiteX37" fmla="*/ 535882 w 1386945"/>
                  <a:gd name="connsiteY37" fmla="*/ 175167 h 1398528"/>
                  <a:gd name="connsiteX38" fmla="*/ 689625 w 1386945"/>
                  <a:gd name="connsiteY38" fmla="*/ 153155 h 1398528"/>
                  <a:gd name="connsiteX39" fmla="*/ 684296 w 1386945"/>
                  <a:gd name="connsiteY39" fmla="*/ 151727 h 1398528"/>
                  <a:gd name="connsiteX0" fmla="*/ 1386945 w 1386945"/>
                  <a:gd name="connsiteY0" fmla="*/ 331202 h 1398528"/>
                  <a:gd name="connsiteX1" fmla="*/ 1384863 w 1386945"/>
                  <a:gd name="connsiteY1" fmla="*/ 338970 h 1398528"/>
                  <a:gd name="connsiteX2" fmla="*/ 1382746 w 1386945"/>
                  <a:gd name="connsiteY2" fmla="*/ 335705 h 1398528"/>
                  <a:gd name="connsiteX3" fmla="*/ 1386945 w 1386945"/>
                  <a:gd name="connsiteY3" fmla="*/ 331202 h 1398528"/>
                  <a:gd name="connsiteX4" fmla="*/ 768527 w 1386945"/>
                  <a:gd name="connsiteY4" fmla="*/ 0 h 1398528"/>
                  <a:gd name="connsiteX5" fmla="*/ 972253 w 1386945"/>
                  <a:gd name="connsiteY5" fmla="*/ 54588 h 1398528"/>
                  <a:gd name="connsiteX6" fmla="*/ 969334 w 1386945"/>
                  <a:gd name="connsiteY6" fmla="*/ 228103 h 1398528"/>
                  <a:gd name="connsiteX7" fmla="*/ 964004 w 1386945"/>
                  <a:gd name="connsiteY7" fmla="*/ 226675 h 1398528"/>
                  <a:gd name="connsiteX8" fmla="*/ 1079866 w 1386945"/>
                  <a:gd name="connsiteY8" fmla="*/ 316610 h 1398528"/>
                  <a:gd name="connsiteX9" fmla="*/ 1234336 w 1386945"/>
                  <a:gd name="connsiteY9" fmla="*/ 278200 h 1398528"/>
                  <a:gd name="connsiteX10" fmla="*/ 1333355 w 1386945"/>
                  <a:gd name="connsiteY10" fmla="*/ 464426 h 1398528"/>
                  <a:gd name="connsiteX11" fmla="*/ 1223290 w 1386945"/>
                  <a:gd name="connsiteY11" fmla="*/ 563656 h 1398528"/>
                  <a:gd name="connsiteX12" fmla="*/ 1241255 w 1386945"/>
                  <a:gd name="connsiteY12" fmla="*/ 720028 h 1398528"/>
                  <a:gd name="connsiteX13" fmla="*/ 1378735 w 1386945"/>
                  <a:gd name="connsiteY13" fmla="*/ 796347 h 1398528"/>
                  <a:gd name="connsiteX14" fmla="*/ 1324146 w 1386945"/>
                  <a:gd name="connsiteY14" fmla="*/ 1000074 h 1398528"/>
                  <a:gd name="connsiteX15" fmla="*/ 1157323 w 1386945"/>
                  <a:gd name="connsiteY15" fmla="*/ 997268 h 1398528"/>
                  <a:gd name="connsiteX16" fmla="*/ 1082042 w 1386945"/>
                  <a:gd name="connsiteY16" fmla="*/ 1092670 h 1398528"/>
                  <a:gd name="connsiteX17" fmla="*/ 1136829 w 1386945"/>
                  <a:gd name="connsiteY17" fmla="*/ 1235662 h 1398528"/>
                  <a:gd name="connsiteX18" fmla="*/ 964059 w 1386945"/>
                  <a:gd name="connsiteY18" fmla="*/ 1356637 h 1398528"/>
                  <a:gd name="connsiteX19" fmla="*/ 833014 w 1386945"/>
                  <a:gd name="connsiteY19" fmla="*/ 1242868 h 1398528"/>
                  <a:gd name="connsiteX20" fmla="*/ 848962 w 1386945"/>
                  <a:gd name="connsiteY20" fmla="*/ 1231702 h 1398528"/>
                  <a:gd name="connsiteX21" fmla="*/ 691570 w 1386945"/>
                  <a:gd name="connsiteY21" fmla="*/ 1255455 h 1398528"/>
                  <a:gd name="connsiteX22" fmla="*/ 612145 w 1386945"/>
                  <a:gd name="connsiteY22" fmla="*/ 1398528 h 1398528"/>
                  <a:gd name="connsiteX23" fmla="*/ 408418 w 1386945"/>
                  <a:gd name="connsiteY23" fmla="*/ 1343940 h 1398528"/>
                  <a:gd name="connsiteX24" fmla="*/ 411171 w 1386945"/>
                  <a:gd name="connsiteY24" fmla="*/ 1180323 h 1398528"/>
                  <a:gd name="connsiteX25" fmla="*/ 296051 w 1386945"/>
                  <a:gd name="connsiteY25" fmla="*/ 1090028 h 1398528"/>
                  <a:gd name="connsiteX26" fmla="*/ 298691 w 1386945"/>
                  <a:gd name="connsiteY26" fmla="*/ 1095691 h 1398528"/>
                  <a:gd name="connsiteX27" fmla="*/ 128320 w 1386945"/>
                  <a:gd name="connsiteY27" fmla="*/ 1128695 h 1398528"/>
                  <a:gd name="connsiteX28" fmla="*/ 39183 w 1386945"/>
                  <a:gd name="connsiteY28" fmla="*/ 937542 h 1398528"/>
                  <a:gd name="connsiteX29" fmla="*/ 154405 w 1386945"/>
                  <a:gd name="connsiteY29" fmla="*/ 844117 h 1398528"/>
                  <a:gd name="connsiteX30" fmla="*/ 135673 w 1386945"/>
                  <a:gd name="connsiteY30" fmla="*/ 704255 h 1398528"/>
                  <a:gd name="connsiteX31" fmla="*/ 0 w 1386945"/>
                  <a:gd name="connsiteY31" fmla="*/ 628938 h 1398528"/>
                  <a:gd name="connsiteX32" fmla="*/ 54588 w 1386945"/>
                  <a:gd name="connsiteY32" fmla="*/ 425211 h 1398528"/>
                  <a:gd name="connsiteX33" fmla="*/ 210062 w 1386945"/>
                  <a:gd name="connsiteY33" fmla="*/ 427826 h 1398528"/>
                  <a:gd name="connsiteX34" fmla="*/ 285437 w 1386945"/>
                  <a:gd name="connsiteY34" fmla="*/ 326289 h 1398528"/>
                  <a:gd name="connsiteX35" fmla="*/ 233363 w 1386945"/>
                  <a:gd name="connsiteY35" fmla="*/ 165678 h 1398528"/>
                  <a:gd name="connsiteX36" fmla="*/ 412228 w 1386945"/>
                  <a:gd name="connsiteY36" fmla="*/ 53911 h 1398528"/>
                  <a:gd name="connsiteX37" fmla="*/ 537137 w 1386945"/>
                  <a:gd name="connsiteY37" fmla="*/ 174382 h 1398528"/>
                  <a:gd name="connsiteX38" fmla="*/ 535882 w 1386945"/>
                  <a:gd name="connsiteY38" fmla="*/ 175167 h 1398528"/>
                  <a:gd name="connsiteX39" fmla="*/ 689625 w 1386945"/>
                  <a:gd name="connsiteY39" fmla="*/ 153155 h 1398528"/>
                  <a:gd name="connsiteX40" fmla="*/ 684296 w 1386945"/>
                  <a:gd name="connsiteY40" fmla="*/ 151727 h 1398528"/>
                  <a:gd name="connsiteX41" fmla="*/ 768527 w 1386945"/>
                  <a:gd name="connsiteY41" fmla="*/ 0 h 1398528"/>
                  <a:gd name="connsiteX0" fmla="*/ 1386945 w 1386945"/>
                  <a:gd name="connsiteY0" fmla="*/ 331202 h 1398528"/>
                  <a:gd name="connsiteX1" fmla="*/ 1384863 w 1386945"/>
                  <a:gd name="connsiteY1" fmla="*/ 338970 h 1398528"/>
                  <a:gd name="connsiteX2" fmla="*/ 1382746 w 1386945"/>
                  <a:gd name="connsiteY2" fmla="*/ 335705 h 1398528"/>
                  <a:gd name="connsiteX3" fmla="*/ 1386945 w 1386945"/>
                  <a:gd name="connsiteY3" fmla="*/ 331202 h 1398528"/>
                  <a:gd name="connsiteX4" fmla="*/ 768527 w 1386945"/>
                  <a:gd name="connsiteY4" fmla="*/ 0 h 1398528"/>
                  <a:gd name="connsiteX5" fmla="*/ 972253 w 1386945"/>
                  <a:gd name="connsiteY5" fmla="*/ 54588 h 1398528"/>
                  <a:gd name="connsiteX6" fmla="*/ 969334 w 1386945"/>
                  <a:gd name="connsiteY6" fmla="*/ 228103 h 1398528"/>
                  <a:gd name="connsiteX7" fmla="*/ 964004 w 1386945"/>
                  <a:gd name="connsiteY7" fmla="*/ 226675 h 1398528"/>
                  <a:gd name="connsiteX8" fmla="*/ 1079866 w 1386945"/>
                  <a:gd name="connsiteY8" fmla="*/ 316610 h 1398528"/>
                  <a:gd name="connsiteX9" fmla="*/ 1234336 w 1386945"/>
                  <a:gd name="connsiteY9" fmla="*/ 278200 h 1398528"/>
                  <a:gd name="connsiteX10" fmla="*/ 1333355 w 1386945"/>
                  <a:gd name="connsiteY10" fmla="*/ 464426 h 1398528"/>
                  <a:gd name="connsiteX11" fmla="*/ 1223290 w 1386945"/>
                  <a:gd name="connsiteY11" fmla="*/ 563656 h 1398528"/>
                  <a:gd name="connsiteX12" fmla="*/ 1241255 w 1386945"/>
                  <a:gd name="connsiteY12" fmla="*/ 720028 h 1398528"/>
                  <a:gd name="connsiteX13" fmla="*/ 1378735 w 1386945"/>
                  <a:gd name="connsiteY13" fmla="*/ 796347 h 1398528"/>
                  <a:gd name="connsiteX14" fmla="*/ 1324146 w 1386945"/>
                  <a:gd name="connsiteY14" fmla="*/ 1000074 h 1398528"/>
                  <a:gd name="connsiteX15" fmla="*/ 1157323 w 1386945"/>
                  <a:gd name="connsiteY15" fmla="*/ 997268 h 1398528"/>
                  <a:gd name="connsiteX16" fmla="*/ 1082042 w 1386945"/>
                  <a:gd name="connsiteY16" fmla="*/ 1092670 h 1398528"/>
                  <a:gd name="connsiteX17" fmla="*/ 1136829 w 1386945"/>
                  <a:gd name="connsiteY17" fmla="*/ 1235662 h 1398528"/>
                  <a:gd name="connsiteX18" fmla="*/ 964059 w 1386945"/>
                  <a:gd name="connsiteY18" fmla="*/ 1356637 h 1398528"/>
                  <a:gd name="connsiteX19" fmla="*/ 833014 w 1386945"/>
                  <a:gd name="connsiteY19" fmla="*/ 1242868 h 1398528"/>
                  <a:gd name="connsiteX20" fmla="*/ 848962 w 1386945"/>
                  <a:gd name="connsiteY20" fmla="*/ 1231702 h 1398528"/>
                  <a:gd name="connsiteX21" fmla="*/ 691570 w 1386945"/>
                  <a:gd name="connsiteY21" fmla="*/ 1255455 h 1398528"/>
                  <a:gd name="connsiteX22" fmla="*/ 612145 w 1386945"/>
                  <a:gd name="connsiteY22" fmla="*/ 1398528 h 1398528"/>
                  <a:gd name="connsiteX23" fmla="*/ 408418 w 1386945"/>
                  <a:gd name="connsiteY23" fmla="*/ 1343940 h 1398528"/>
                  <a:gd name="connsiteX24" fmla="*/ 411171 w 1386945"/>
                  <a:gd name="connsiteY24" fmla="*/ 1180323 h 1398528"/>
                  <a:gd name="connsiteX25" fmla="*/ 296051 w 1386945"/>
                  <a:gd name="connsiteY25" fmla="*/ 1090028 h 1398528"/>
                  <a:gd name="connsiteX26" fmla="*/ 298691 w 1386945"/>
                  <a:gd name="connsiteY26" fmla="*/ 1095691 h 1398528"/>
                  <a:gd name="connsiteX27" fmla="*/ 128320 w 1386945"/>
                  <a:gd name="connsiteY27" fmla="*/ 1128695 h 1398528"/>
                  <a:gd name="connsiteX28" fmla="*/ 39183 w 1386945"/>
                  <a:gd name="connsiteY28" fmla="*/ 937542 h 1398528"/>
                  <a:gd name="connsiteX29" fmla="*/ 154405 w 1386945"/>
                  <a:gd name="connsiteY29" fmla="*/ 844117 h 1398528"/>
                  <a:gd name="connsiteX30" fmla="*/ 135673 w 1386945"/>
                  <a:gd name="connsiteY30" fmla="*/ 704255 h 1398528"/>
                  <a:gd name="connsiteX31" fmla="*/ 0 w 1386945"/>
                  <a:gd name="connsiteY31" fmla="*/ 628938 h 1398528"/>
                  <a:gd name="connsiteX32" fmla="*/ 54588 w 1386945"/>
                  <a:gd name="connsiteY32" fmla="*/ 425211 h 1398528"/>
                  <a:gd name="connsiteX33" fmla="*/ 210062 w 1386945"/>
                  <a:gd name="connsiteY33" fmla="*/ 427826 h 1398528"/>
                  <a:gd name="connsiteX34" fmla="*/ 285437 w 1386945"/>
                  <a:gd name="connsiteY34" fmla="*/ 326289 h 1398528"/>
                  <a:gd name="connsiteX35" fmla="*/ 233363 w 1386945"/>
                  <a:gd name="connsiteY35" fmla="*/ 165678 h 1398528"/>
                  <a:gd name="connsiteX36" fmla="*/ 412228 w 1386945"/>
                  <a:gd name="connsiteY36" fmla="*/ 53911 h 1398528"/>
                  <a:gd name="connsiteX37" fmla="*/ 537137 w 1386945"/>
                  <a:gd name="connsiteY37" fmla="*/ 174382 h 1398528"/>
                  <a:gd name="connsiteX38" fmla="*/ 535882 w 1386945"/>
                  <a:gd name="connsiteY38" fmla="*/ 175167 h 1398528"/>
                  <a:gd name="connsiteX39" fmla="*/ 689625 w 1386945"/>
                  <a:gd name="connsiteY39" fmla="*/ 153155 h 1398528"/>
                  <a:gd name="connsiteX40" fmla="*/ 684296 w 1386945"/>
                  <a:gd name="connsiteY40" fmla="*/ 151727 h 1398528"/>
                  <a:gd name="connsiteX41" fmla="*/ 768527 w 1386945"/>
                  <a:gd name="connsiteY41" fmla="*/ 0 h 1398528"/>
                  <a:gd name="connsiteX0" fmla="*/ 1386945 w 1386945"/>
                  <a:gd name="connsiteY0" fmla="*/ 331202 h 1398528"/>
                  <a:gd name="connsiteX1" fmla="*/ 1384863 w 1386945"/>
                  <a:gd name="connsiteY1" fmla="*/ 338970 h 1398528"/>
                  <a:gd name="connsiteX2" fmla="*/ 1382746 w 1386945"/>
                  <a:gd name="connsiteY2" fmla="*/ 335705 h 1398528"/>
                  <a:gd name="connsiteX3" fmla="*/ 1386945 w 1386945"/>
                  <a:gd name="connsiteY3" fmla="*/ 331202 h 1398528"/>
                  <a:gd name="connsiteX4" fmla="*/ 768527 w 1386945"/>
                  <a:gd name="connsiteY4" fmla="*/ 0 h 1398528"/>
                  <a:gd name="connsiteX5" fmla="*/ 972253 w 1386945"/>
                  <a:gd name="connsiteY5" fmla="*/ 54588 h 1398528"/>
                  <a:gd name="connsiteX6" fmla="*/ 969334 w 1386945"/>
                  <a:gd name="connsiteY6" fmla="*/ 228103 h 1398528"/>
                  <a:gd name="connsiteX7" fmla="*/ 964004 w 1386945"/>
                  <a:gd name="connsiteY7" fmla="*/ 226675 h 1398528"/>
                  <a:gd name="connsiteX8" fmla="*/ 1079866 w 1386945"/>
                  <a:gd name="connsiteY8" fmla="*/ 316610 h 1398528"/>
                  <a:gd name="connsiteX9" fmla="*/ 1234336 w 1386945"/>
                  <a:gd name="connsiteY9" fmla="*/ 278200 h 1398528"/>
                  <a:gd name="connsiteX10" fmla="*/ 1333355 w 1386945"/>
                  <a:gd name="connsiteY10" fmla="*/ 464426 h 1398528"/>
                  <a:gd name="connsiteX11" fmla="*/ 1223290 w 1386945"/>
                  <a:gd name="connsiteY11" fmla="*/ 563656 h 1398528"/>
                  <a:gd name="connsiteX12" fmla="*/ 1241255 w 1386945"/>
                  <a:gd name="connsiteY12" fmla="*/ 720028 h 1398528"/>
                  <a:gd name="connsiteX13" fmla="*/ 1378735 w 1386945"/>
                  <a:gd name="connsiteY13" fmla="*/ 796347 h 1398528"/>
                  <a:gd name="connsiteX14" fmla="*/ 1324146 w 1386945"/>
                  <a:gd name="connsiteY14" fmla="*/ 1000074 h 1398528"/>
                  <a:gd name="connsiteX15" fmla="*/ 1157323 w 1386945"/>
                  <a:gd name="connsiteY15" fmla="*/ 997268 h 1398528"/>
                  <a:gd name="connsiteX16" fmla="*/ 1082042 w 1386945"/>
                  <a:gd name="connsiteY16" fmla="*/ 1092670 h 1398528"/>
                  <a:gd name="connsiteX17" fmla="*/ 1136829 w 1386945"/>
                  <a:gd name="connsiteY17" fmla="*/ 1235662 h 1398528"/>
                  <a:gd name="connsiteX18" fmla="*/ 964059 w 1386945"/>
                  <a:gd name="connsiteY18" fmla="*/ 1356637 h 1398528"/>
                  <a:gd name="connsiteX19" fmla="*/ 833014 w 1386945"/>
                  <a:gd name="connsiteY19" fmla="*/ 1242868 h 1398528"/>
                  <a:gd name="connsiteX20" fmla="*/ 848962 w 1386945"/>
                  <a:gd name="connsiteY20" fmla="*/ 1231702 h 1398528"/>
                  <a:gd name="connsiteX21" fmla="*/ 691570 w 1386945"/>
                  <a:gd name="connsiteY21" fmla="*/ 1255455 h 1398528"/>
                  <a:gd name="connsiteX22" fmla="*/ 612145 w 1386945"/>
                  <a:gd name="connsiteY22" fmla="*/ 1398528 h 1398528"/>
                  <a:gd name="connsiteX23" fmla="*/ 408418 w 1386945"/>
                  <a:gd name="connsiteY23" fmla="*/ 1343940 h 1398528"/>
                  <a:gd name="connsiteX24" fmla="*/ 411171 w 1386945"/>
                  <a:gd name="connsiteY24" fmla="*/ 1180323 h 1398528"/>
                  <a:gd name="connsiteX25" fmla="*/ 296051 w 1386945"/>
                  <a:gd name="connsiteY25" fmla="*/ 1090028 h 1398528"/>
                  <a:gd name="connsiteX26" fmla="*/ 298691 w 1386945"/>
                  <a:gd name="connsiteY26" fmla="*/ 1095691 h 1398528"/>
                  <a:gd name="connsiteX27" fmla="*/ 128320 w 1386945"/>
                  <a:gd name="connsiteY27" fmla="*/ 1128695 h 1398528"/>
                  <a:gd name="connsiteX28" fmla="*/ 39183 w 1386945"/>
                  <a:gd name="connsiteY28" fmla="*/ 937542 h 1398528"/>
                  <a:gd name="connsiteX29" fmla="*/ 154405 w 1386945"/>
                  <a:gd name="connsiteY29" fmla="*/ 844117 h 1398528"/>
                  <a:gd name="connsiteX30" fmla="*/ 135673 w 1386945"/>
                  <a:gd name="connsiteY30" fmla="*/ 704255 h 1398528"/>
                  <a:gd name="connsiteX31" fmla="*/ 0 w 1386945"/>
                  <a:gd name="connsiteY31" fmla="*/ 628938 h 1398528"/>
                  <a:gd name="connsiteX32" fmla="*/ 54588 w 1386945"/>
                  <a:gd name="connsiteY32" fmla="*/ 425211 h 1398528"/>
                  <a:gd name="connsiteX33" fmla="*/ 210062 w 1386945"/>
                  <a:gd name="connsiteY33" fmla="*/ 427826 h 1398528"/>
                  <a:gd name="connsiteX34" fmla="*/ 285437 w 1386945"/>
                  <a:gd name="connsiteY34" fmla="*/ 326289 h 1398528"/>
                  <a:gd name="connsiteX35" fmla="*/ 233363 w 1386945"/>
                  <a:gd name="connsiteY35" fmla="*/ 165678 h 1398528"/>
                  <a:gd name="connsiteX36" fmla="*/ 412228 w 1386945"/>
                  <a:gd name="connsiteY36" fmla="*/ 53911 h 1398528"/>
                  <a:gd name="connsiteX37" fmla="*/ 537137 w 1386945"/>
                  <a:gd name="connsiteY37" fmla="*/ 174382 h 1398528"/>
                  <a:gd name="connsiteX38" fmla="*/ 535882 w 1386945"/>
                  <a:gd name="connsiteY38" fmla="*/ 175167 h 1398528"/>
                  <a:gd name="connsiteX39" fmla="*/ 689625 w 1386945"/>
                  <a:gd name="connsiteY39" fmla="*/ 153155 h 1398528"/>
                  <a:gd name="connsiteX40" fmla="*/ 684296 w 1386945"/>
                  <a:gd name="connsiteY40" fmla="*/ 151727 h 1398528"/>
                  <a:gd name="connsiteX41" fmla="*/ 768527 w 1386945"/>
                  <a:gd name="connsiteY41" fmla="*/ 0 h 1398528"/>
                  <a:gd name="connsiteX0" fmla="*/ 1386945 w 1386945"/>
                  <a:gd name="connsiteY0" fmla="*/ 331202 h 1398528"/>
                  <a:gd name="connsiteX1" fmla="*/ 1384863 w 1386945"/>
                  <a:gd name="connsiteY1" fmla="*/ 338970 h 1398528"/>
                  <a:gd name="connsiteX2" fmla="*/ 1382746 w 1386945"/>
                  <a:gd name="connsiteY2" fmla="*/ 335705 h 1398528"/>
                  <a:gd name="connsiteX3" fmla="*/ 1386945 w 1386945"/>
                  <a:gd name="connsiteY3" fmla="*/ 331202 h 1398528"/>
                  <a:gd name="connsiteX4" fmla="*/ 768527 w 1386945"/>
                  <a:gd name="connsiteY4" fmla="*/ 0 h 1398528"/>
                  <a:gd name="connsiteX5" fmla="*/ 972253 w 1386945"/>
                  <a:gd name="connsiteY5" fmla="*/ 54588 h 1398528"/>
                  <a:gd name="connsiteX6" fmla="*/ 969334 w 1386945"/>
                  <a:gd name="connsiteY6" fmla="*/ 228103 h 1398528"/>
                  <a:gd name="connsiteX7" fmla="*/ 964004 w 1386945"/>
                  <a:gd name="connsiteY7" fmla="*/ 226675 h 1398528"/>
                  <a:gd name="connsiteX8" fmla="*/ 1079866 w 1386945"/>
                  <a:gd name="connsiteY8" fmla="*/ 316610 h 1398528"/>
                  <a:gd name="connsiteX9" fmla="*/ 1234336 w 1386945"/>
                  <a:gd name="connsiteY9" fmla="*/ 278200 h 1398528"/>
                  <a:gd name="connsiteX10" fmla="*/ 1333355 w 1386945"/>
                  <a:gd name="connsiteY10" fmla="*/ 464426 h 1398528"/>
                  <a:gd name="connsiteX11" fmla="*/ 1223290 w 1386945"/>
                  <a:gd name="connsiteY11" fmla="*/ 563656 h 1398528"/>
                  <a:gd name="connsiteX12" fmla="*/ 1241255 w 1386945"/>
                  <a:gd name="connsiteY12" fmla="*/ 720028 h 1398528"/>
                  <a:gd name="connsiteX13" fmla="*/ 1378735 w 1386945"/>
                  <a:gd name="connsiteY13" fmla="*/ 796347 h 1398528"/>
                  <a:gd name="connsiteX14" fmla="*/ 1324146 w 1386945"/>
                  <a:gd name="connsiteY14" fmla="*/ 1000074 h 1398528"/>
                  <a:gd name="connsiteX15" fmla="*/ 1157323 w 1386945"/>
                  <a:gd name="connsiteY15" fmla="*/ 997268 h 1398528"/>
                  <a:gd name="connsiteX16" fmla="*/ 1082042 w 1386945"/>
                  <a:gd name="connsiteY16" fmla="*/ 1092670 h 1398528"/>
                  <a:gd name="connsiteX17" fmla="*/ 1136829 w 1386945"/>
                  <a:gd name="connsiteY17" fmla="*/ 1235662 h 1398528"/>
                  <a:gd name="connsiteX18" fmla="*/ 964059 w 1386945"/>
                  <a:gd name="connsiteY18" fmla="*/ 1356637 h 1398528"/>
                  <a:gd name="connsiteX19" fmla="*/ 833014 w 1386945"/>
                  <a:gd name="connsiteY19" fmla="*/ 1242868 h 1398528"/>
                  <a:gd name="connsiteX20" fmla="*/ 848962 w 1386945"/>
                  <a:gd name="connsiteY20" fmla="*/ 1231702 h 1398528"/>
                  <a:gd name="connsiteX21" fmla="*/ 691570 w 1386945"/>
                  <a:gd name="connsiteY21" fmla="*/ 1255455 h 1398528"/>
                  <a:gd name="connsiteX22" fmla="*/ 612145 w 1386945"/>
                  <a:gd name="connsiteY22" fmla="*/ 1398528 h 1398528"/>
                  <a:gd name="connsiteX23" fmla="*/ 408418 w 1386945"/>
                  <a:gd name="connsiteY23" fmla="*/ 1343940 h 1398528"/>
                  <a:gd name="connsiteX24" fmla="*/ 411171 w 1386945"/>
                  <a:gd name="connsiteY24" fmla="*/ 1180323 h 1398528"/>
                  <a:gd name="connsiteX25" fmla="*/ 298691 w 1386945"/>
                  <a:gd name="connsiteY25" fmla="*/ 1095691 h 1398528"/>
                  <a:gd name="connsiteX26" fmla="*/ 128320 w 1386945"/>
                  <a:gd name="connsiteY26" fmla="*/ 1128695 h 1398528"/>
                  <a:gd name="connsiteX27" fmla="*/ 39183 w 1386945"/>
                  <a:gd name="connsiteY27" fmla="*/ 937542 h 1398528"/>
                  <a:gd name="connsiteX28" fmla="*/ 154405 w 1386945"/>
                  <a:gd name="connsiteY28" fmla="*/ 844117 h 1398528"/>
                  <a:gd name="connsiteX29" fmla="*/ 135673 w 1386945"/>
                  <a:gd name="connsiteY29" fmla="*/ 704255 h 1398528"/>
                  <a:gd name="connsiteX30" fmla="*/ 0 w 1386945"/>
                  <a:gd name="connsiteY30" fmla="*/ 628938 h 1398528"/>
                  <a:gd name="connsiteX31" fmla="*/ 54588 w 1386945"/>
                  <a:gd name="connsiteY31" fmla="*/ 425211 h 1398528"/>
                  <a:gd name="connsiteX32" fmla="*/ 210062 w 1386945"/>
                  <a:gd name="connsiteY32" fmla="*/ 427826 h 1398528"/>
                  <a:gd name="connsiteX33" fmla="*/ 285437 w 1386945"/>
                  <a:gd name="connsiteY33" fmla="*/ 326289 h 1398528"/>
                  <a:gd name="connsiteX34" fmla="*/ 233363 w 1386945"/>
                  <a:gd name="connsiteY34" fmla="*/ 165678 h 1398528"/>
                  <a:gd name="connsiteX35" fmla="*/ 412228 w 1386945"/>
                  <a:gd name="connsiteY35" fmla="*/ 53911 h 1398528"/>
                  <a:gd name="connsiteX36" fmla="*/ 537137 w 1386945"/>
                  <a:gd name="connsiteY36" fmla="*/ 174382 h 1398528"/>
                  <a:gd name="connsiteX37" fmla="*/ 535882 w 1386945"/>
                  <a:gd name="connsiteY37" fmla="*/ 175167 h 1398528"/>
                  <a:gd name="connsiteX38" fmla="*/ 689625 w 1386945"/>
                  <a:gd name="connsiteY38" fmla="*/ 153155 h 1398528"/>
                  <a:gd name="connsiteX39" fmla="*/ 684296 w 1386945"/>
                  <a:gd name="connsiteY39" fmla="*/ 151727 h 1398528"/>
                  <a:gd name="connsiteX40" fmla="*/ 768527 w 1386945"/>
                  <a:gd name="connsiteY40" fmla="*/ 0 h 1398528"/>
                  <a:gd name="connsiteX0" fmla="*/ 1386945 w 1386945"/>
                  <a:gd name="connsiteY0" fmla="*/ 331202 h 1398528"/>
                  <a:gd name="connsiteX1" fmla="*/ 1384863 w 1386945"/>
                  <a:gd name="connsiteY1" fmla="*/ 338970 h 1398528"/>
                  <a:gd name="connsiteX2" fmla="*/ 1382746 w 1386945"/>
                  <a:gd name="connsiteY2" fmla="*/ 335705 h 1398528"/>
                  <a:gd name="connsiteX3" fmla="*/ 1386945 w 1386945"/>
                  <a:gd name="connsiteY3" fmla="*/ 331202 h 1398528"/>
                  <a:gd name="connsiteX4" fmla="*/ 768527 w 1386945"/>
                  <a:gd name="connsiteY4" fmla="*/ 0 h 1398528"/>
                  <a:gd name="connsiteX5" fmla="*/ 972253 w 1386945"/>
                  <a:gd name="connsiteY5" fmla="*/ 54588 h 1398528"/>
                  <a:gd name="connsiteX6" fmla="*/ 969334 w 1386945"/>
                  <a:gd name="connsiteY6" fmla="*/ 228103 h 1398528"/>
                  <a:gd name="connsiteX7" fmla="*/ 964004 w 1386945"/>
                  <a:gd name="connsiteY7" fmla="*/ 226675 h 1398528"/>
                  <a:gd name="connsiteX8" fmla="*/ 1079866 w 1386945"/>
                  <a:gd name="connsiteY8" fmla="*/ 316610 h 1398528"/>
                  <a:gd name="connsiteX9" fmla="*/ 1234336 w 1386945"/>
                  <a:gd name="connsiteY9" fmla="*/ 278200 h 1398528"/>
                  <a:gd name="connsiteX10" fmla="*/ 1333355 w 1386945"/>
                  <a:gd name="connsiteY10" fmla="*/ 464426 h 1398528"/>
                  <a:gd name="connsiteX11" fmla="*/ 1223290 w 1386945"/>
                  <a:gd name="connsiteY11" fmla="*/ 563656 h 1398528"/>
                  <a:gd name="connsiteX12" fmla="*/ 1241255 w 1386945"/>
                  <a:gd name="connsiteY12" fmla="*/ 720028 h 1398528"/>
                  <a:gd name="connsiteX13" fmla="*/ 1378735 w 1386945"/>
                  <a:gd name="connsiteY13" fmla="*/ 796347 h 1398528"/>
                  <a:gd name="connsiteX14" fmla="*/ 1324146 w 1386945"/>
                  <a:gd name="connsiteY14" fmla="*/ 1000074 h 1398528"/>
                  <a:gd name="connsiteX15" fmla="*/ 1157323 w 1386945"/>
                  <a:gd name="connsiteY15" fmla="*/ 997268 h 1398528"/>
                  <a:gd name="connsiteX16" fmla="*/ 1082042 w 1386945"/>
                  <a:gd name="connsiteY16" fmla="*/ 1092670 h 1398528"/>
                  <a:gd name="connsiteX17" fmla="*/ 1136829 w 1386945"/>
                  <a:gd name="connsiteY17" fmla="*/ 1235662 h 1398528"/>
                  <a:gd name="connsiteX18" fmla="*/ 964059 w 1386945"/>
                  <a:gd name="connsiteY18" fmla="*/ 1356637 h 1398528"/>
                  <a:gd name="connsiteX19" fmla="*/ 833014 w 1386945"/>
                  <a:gd name="connsiteY19" fmla="*/ 1242868 h 1398528"/>
                  <a:gd name="connsiteX20" fmla="*/ 848962 w 1386945"/>
                  <a:gd name="connsiteY20" fmla="*/ 1231702 h 1398528"/>
                  <a:gd name="connsiteX21" fmla="*/ 691570 w 1386945"/>
                  <a:gd name="connsiteY21" fmla="*/ 1255455 h 1398528"/>
                  <a:gd name="connsiteX22" fmla="*/ 612145 w 1386945"/>
                  <a:gd name="connsiteY22" fmla="*/ 1398528 h 1398528"/>
                  <a:gd name="connsiteX23" fmla="*/ 408418 w 1386945"/>
                  <a:gd name="connsiteY23" fmla="*/ 1343940 h 1398528"/>
                  <a:gd name="connsiteX24" fmla="*/ 411171 w 1386945"/>
                  <a:gd name="connsiteY24" fmla="*/ 1180323 h 1398528"/>
                  <a:gd name="connsiteX25" fmla="*/ 298691 w 1386945"/>
                  <a:gd name="connsiteY25" fmla="*/ 1095691 h 1398528"/>
                  <a:gd name="connsiteX26" fmla="*/ 128320 w 1386945"/>
                  <a:gd name="connsiteY26" fmla="*/ 1128695 h 1398528"/>
                  <a:gd name="connsiteX27" fmla="*/ 39183 w 1386945"/>
                  <a:gd name="connsiteY27" fmla="*/ 937542 h 1398528"/>
                  <a:gd name="connsiteX28" fmla="*/ 154405 w 1386945"/>
                  <a:gd name="connsiteY28" fmla="*/ 844117 h 1398528"/>
                  <a:gd name="connsiteX29" fmla="*/ 135673 w 1386945"/>
                  <a:gd name="connsiteY29" fmla="*/ 704255 h 1398528"/>
                  <a:gd name="connsiteX30" fmla="*/ 0 w 1386945"/>
                  <a:gd name="connsiteY30" fmla="*/ 628938 h 1398528"/>
                  <a:gd name="connsiteX31" fmla="*/ 54588 w 1386945"/>
                  <a:gd name="connsiteY31" fmla="*/ 425211 h 1398528"/>
                  <a:gd name="connsiteX32" fmla="*/ 210062 w 1386945"/>
                  <a:gd name="connsiteY32" fmla="*/ 427826 h 1398528"/>
                  <a:gd name="connsiteX33" fmla="*/ 285437 w 1386945"/>
                  <a:gd name="connsiteY33" fmla="*/ 326289 h 1398528"/>
                  <a:gd name="connsiteX34" fmla="*/ 233363 w 1386945"/>
                  <a:gd name="connsiteY34" fmla="*/ 165678 h 1398528"/>
                  <a:gd name="connsiteX35" fmla="*/ 412228 w 1386945"/>
                  <a:gd name="connsiteY35" fmla="*/ 53911 h 1398528"/>
                  <a:gd name="connsiteX36" fmla="*/ 537137 w 1386945"/>
                  <a:gd name="connsiteY36" fmla="*/ 174382 h 1398528"/>
                  <a:gd name="connsiteX37" fmla="*/ 535882 w 1386945"/>
                  <a:gd name="connsiteY37" fmla="*/ 175167 h 1398528"/>
                  <a:gd name="connsiteX38" fmla="*/ 689625 w 1386945"/>
                  <a:gd name="connsiteY38" fmla="*/ 153155 h 1398528"/>
                  <a:gd name="connsiteX39" fmla="*/ 684296 w 1386945"/>
                  <a:gd name="connsiteY39" fmla="*/ 151727 h 1398528"/>
                  <a:gd name="connsiteX40" fmla="*/ 768527 w 1386945"/>
                  <a:gd name="connsiteY40" fmla="*/ 0 h 1398528"/>
                  <a:gd name="connsiteX0" fmla="*/ 1386945 w 1386945"/>
                  <a:gd name="connsiteY0" fmla="*/ 331202 h 1398528"/>
                  <a:gd name="connsiteX1" fmla="*/ 1384863 w 1386945"/>
                  <a:gd name="connsiteY1" fmla="*/ 338970 h 1398528"/>
                  <a:gd name="connsiteX2" fmla="*/ 1382746 w 1386945"/>
                  <a:gd name="connsiteY2" fmla="*/ 335705 h 1398528"/>
                  <a:gd name="connsiteX3" fmla="*/ 1386945 w 1386945"/>
                  <a:gd name="connsiteY3" fmla="*/ 331202 h 1398528"/>
                  <a:gd name="connsiteX4" fmla="*/ 768527 w 1386945"/>
                  <a:gd name="connsiteY4" fmla="*/ 0 h 1398528"/>
                  <a:gd name="connsiteX5" fmla="*/ 972253 w 1386945"/>
                  <a:gd name="connsiteY5" fmla="*/ 54588 h 1398528"/>
                  <a:gd name="connsiteX6" fmla="*/ 969334 w 1386945"/>
                  <a:gd name="connsiteY6" fmla="*/ 228103 h 1398528"/>
                  <a:gd name="connsiteX7" fmla="*/ 964004 w 1386945"/>
                  <a:gd name="connsiteY7" fmla="*/ 226675 h 1398528"/>
                  <a:gd name="connsiteX8" fmla="*/ 1079866 w 1386945"/>
                  <a:gd name="connsiteY8" fmla="*/ 316610 h 1398528"/>
                  <a:gd name="connsiteX9" fmla="*/ 1234336 w 1386945"/>
                  <a:gd name="connsiteY9" fmla="*/ 278200 h 1398528"/>
                  <a:gd name="connsiteX10" fmla="*/ 1333355 w 1386945"/>
                  <a:gd name="connsiteY10" fmla="*/ 464426 h 1398528"/>
                  <a:gd name="connsiteX11" fmla="*/ 1223290 w 1386945"/>
                  <a:gd name="connsiteY11" fmla="*/ 563656 h 1398528"/>
                  <a:gd name="connsiteX12" fmla="*/ 1241255 w 1386945"/>
                  <a:gd name="connsiteY12" fmla="*/ 720028 h 1398528"/>
                  <a:gd name="connsiteX13" fmla="*/ 1378735 w 1386945"/>
                  <a:gd name="connsiteY13" fmla="*/ 796347 h 1398528"/>
                  <a:gd name="connsiteX14" fmla="*/ 1324146 w 1386945"/>
                  <a:gd name="connsiteY14" fmla="*/ 1000074 h 1398528"/>
                  <a:gd name="connsiteX15" fmla="*/ 1157323 w 1386945"/>
                  <a:gd name="connsiteY15" fmla="*/ 997268 h 1398528"/>
                  <a:gd name="connsiteX16" fmla="*/ 1082042 w 1386945"/>
                  <a:gd name="connsiteY16" fmla="*/ 1092670 h 1398528"/>
                  <a:gd name="connsiteX17" fmla="*/ 1136829 w 1386945"/>
                  <a:gd name="connsiteY17" fmla="*/ 1235662 h 1398528"/>
                  <a:gd name="connsiteX18" fmla="*/ 964059 w 1386945"/>
                  <a:gd name="connsiteY18" fmla="*/ 1356637 h 1398528"/>
                  <a:gd name="connsiteX19" fmla="*/ 833014 w 1386945"/>
                  <a:gd name="connsiteY19" fmla="*/ 1242868 h 1398528"/>
                  <a:gd name="connsiteX20" fmla="*/ 848962 w 1386945"/>
                  <a:gd name="connsiteY20" fmla="*/ 1231702 h 1398528"/>
                  <a:gd name="connsiteX21" fmla="*/ 691570 w 1386945"/>
                  <a:gd name="connsiteY21" fmla="*/ 1255455 h 1398528"/>
                  <a:gd name="connsiteX22" fmla="*/ 612145 w 1386945"/>
                  <a:gd name="connsiteY22" fmla="*/ 1398528 h 1398528"/>
                  <a:gd name="connsiteX23" fmla="*/ 408418 w 1386945"/>
                  <a:gd name="connsiteY23" fmla="*/ 1343940 h 1398528"/>
                  <a:gd name="connsiteX24" fmla="*/ 411171 w 1386945"/>
                  <a:gd name="connsiteY24" fmla="*/ 1180323 h 1398528"/>
                  <a:gd name="connsiteX25" fmla="*/ 298691 w 1386945"/>
                  <a:gd name="connsiteY25" fmla="*/ 1095691 h 1398528"/>
                  <a:gd name="connsiteX26" fmla="*/ 128320 w 1386945"/>
                  <a:gd name="connsiteY26" fmla="*/ 1128695 h 1398528"/>
                  <a:gd name="connsiteX27" fmla="*/ 39183 w 1386945"/>
                  <a:gd name="connsiteY27" fmla="*/ 937542 h 1398528"/>
                  <a:gd name="connsiteX28" fmla="*/ 154405 w 1386945"/>
                  <a:gd name="connsiteY28" fmla="*/ 844117 h 1398528"/>
                  <a:gd name="connsiteX29" fmla="*/ 135673 w 1386945"/>
                  <a:gd name="connsiteY29" fmla="*/ 704255 h 1398528"/>
                  <a:gd name="connsiteX30" fmla="*/ 0 w 1386945"/>
                  <a:gd name="connsiteY30" fmla="*/ 628938 h 1398528"/>
                  <a:gd name="connsiteX31" fmla="*/ 54588 w 1386945"/>
                  <a:gd name="connsiteY31" fmla="*/ 425211 h 1398528"/>
                  <a:gd name="connsiteX32" fmla="*/ 210062 w 1386945"/>
                  <a:gd name="connsiteY32" fmla="*/ 427826 h 1398528"/>
                  <a:gd name="connsiteX33" fmla="*/ 285437 w 1386945"/>
                  <a:gd name="connsiteY33" fmla="*/ 326289 h 1398528"/>
                  <a:gd name="connsiteX34" fmla="*/ 233363 w 1386945"/>
                  <a:gd name="connsiteY34" fmla="*/ 165678 h 1398528"/>
                  <a:gd name="connsiteX35" fmla="*/ 412228 w 1386945"/>
                  <a:gd name="connsiteY35" fmla="*/ 53911 h 1398528"/>
                  <a:gd name="connsiteX36" fmla="*/ 537137 w 1386945"/>
                  <a:gd name="connsiteY36" fmla="*/ 174382 h 1398528"/>
                  <a:gd name="connsiteX37" fmla="*/ 535882 w 1386945"/>
                  <a:gd name="connsiteY37" fmla="*/ 175167 h 1398528"/>
                  <a:gd name="connsiteX38" fmla="*/ 689625 w 1386945"/>
                  <a:gd name="connsiteY38" fmla="*/ 153155 h 1398528"/>
                  <a:gd name="connsiteX39" fmla="*/ 684296 w 1386945"/>
                  <a:gd name="connsiteY39" fmla="*/ 151727 h 1398528"/>
                  <a:gd name="connsiteX40" fmla="*/ 768527 w 1386945"/>
                  <a:gd name="connsiteY40" fmla="*/ 0 h 1398528"/>
                  <a:gd name="connsiteX0" fmla="*/ 1386945 w 1386945"/>
                  <a:gd name="connsiteY0" fmla="*/ 331202 h 1398528"/>
                  <a:gd name="connsiteX1" fmla="*/ 1384863 w 1386945"/>
                  <a:gd name="connsiteY1" fmla="*/ 338970 h 1398528"/>
                  <a:gd name="connsiteX2" fmla="*/ 1382746 w 1386945"/>
                  <a:gd name="connsiteY2" fmla="*/ 335705 h 1398528"/>
                  <a:gd name="connsiteX3" fmla="*/ 1386945 w 1386945"/>
                  <a:gd name="connsiteY3" fmla="*/ 331202 h 1398528"/>
                  <a:gd name="connsiteX4" fmla="*/ 768527 w 1386945"/>
                  <a:gd name="connsiteY4" fmla="*/ 0 h 1398528"/>
                  <a:gd name="connsiteX5" fmla="*/ 972253 w 1386945"/>
                  <a:gd name="connsiteY5" fmla="*/ 54588 h 1398528"/>
                  <a:gd name="connsiteX6" fmla="*/ 969334 w 1386945"/>
                  <a:gd name="connsiteY6" fmla="*/ 228103 h 1398528"/>
                  <a:gd name="connsiteX7" fmla="*/ 964004 w 1386945"/>
                  <a:gd name="connsiteY7" fmla="*/ 226675 h 1398528"/>
                  <a:gd name="connsiteX8" fmla="*/ 1079866 w 1386945"/>
                  <a:gd name="connsiteY8" fmla="*/ 316610 h 1398528"/>
                  <a:gd name="connsiteX9" fmla="*/ 1234336 w 1386945"/>
                  <a:gd name="connsiteY9" fmla="*/ 278200 h 1398528"/>
                  <a:gd name="connsiteX10" fmla="*/ 1333355 w 1386945"/>
                  <a:gd name="connsiteY10" fmla="*/ 464426 h 1398528"/>
                  <a:gd name="connsiteX11" fmla="*/ 1223290 w 1386945"/>
                  <a:gd name="connsiteY11" fmla="*/ 563656 h 1398528"/>
                  <a:gd name="connsiteX12" fmla="*/ 1241255 w 1386945"/>
                  <a:gd name="connsiteY12" fmla="*/ 720028 h 1398528"/>
                  <a:gd name="connsiteX13" fmla="*/ 1378735 w 1386945"/>
                  <a:gd name="connsiteY13" fmla="*/ 796347 h 1398528"/>
                  <a:gd name="connsiteX14" fmla="*/ 1324146 w 1386945"/>
                  <a:gd name="connsiteY14" fmla="*/ 1000074 h 1398528"/>
                  <a:gd name="connsiteX15" fmla="*/ 1157323 w 1386945"/>
                  <a:gd name="connsiteY15" fmla="*/ 997268 h 1398528"/>
                  <a:gd name="connsiteX16" fmla="*/ 1082042 w 1386945"/>
                  <a:gd name="connsiteY16" fmla="*/ 1092670 h 1398528"/>
                  <a:gd name="connsiteX17" fmla="*/ 1136829 w 1386945"/>
                  <a:gd name="connsiteY17" fmla="*/ 1235662 h 1398528"/>
                  <a:gd name="connsiteX18" fmla="*/ 964059 w 1386945"/>
                  <a:gd name="connsiteY18" fmla="*/ 1356637 h 1398528"/>
                  <a:gd name="connsiteX19" fmla="*/ 833014 w 1386945"/>
                  <a:gd name="connsiteY19" fmla="*/ 1242868 h 1398528"/>
                  <a:gd name="connsiteX20" fmla="*/ 691570 w 1386945"/>
                  <a:gd name="connsiteY20" fmla="*/ 1255455 h 1398528"/>
                  <a:gd name="connsiteX21" fmla="*/ 612145 w 1386945"/>
                  <a:gd name="connsiteY21" fmla="*/ 1398528 h 1398528"/>
                  <a:gd name="connsiteX22" fmla="*/ 408418 w 1386945"/>
                  <a:gd name="connsiteY22" fmla="*/ 1343940 h 1398528"/>
                  <a:gd name="connsiteX23" fmla="*/ 411171 w 1386945"/>
                  <a:gd name="connsiteY23" fmla="*/ 1180323 h 1398528"/>
                  <a:gd name="connsiteX24" fmla="*/ 298691 w 1386945"/>
                  <a:gd name="connsiteY24" fmla="*/ 1095691 h 1398528"/>
                  <a:gd name="connsiteX25" fmla="*/ 128320 w 1386945"/>
                  <a:gd name="connsiteY25" fmla="*/ 1128695 h 1398528"/>
                  <a:gd name="connsiteX26" fmla="*/ 39183 w 1386945"/>
                  <a:gd name="connsiteY26" fmla="*/ 937542 h 1398528"/>
                  <a:gd name="connsiteX27" fmla="*/ 154405 w 1386945"/>
                  <a:gd name="connsiteY27" fmla="*/ 844117 h 1398528"/>
                  <a:gd name="connsiteX28" fmla="*/ 135673 w 1386945"/>
                  <a:gd name="connsiteY28" fmla="*/ 704255 h 1398528"/>
                  <a:gd name="connsiteX29" fmla="*/ 0 w 1386945"/>
                  <a:gd name="connsiteY29" fmla="*/ 628938 h 1398528"/>
                  <a:gd name="connsiteX30" fmla="*/ 54588 w 1386945"/>
                  <a:gd name="connsiteY30" fmla="*/ 425211 h 1398528"/>
                  <a:gd name="connsiteX31" fmla="*/ 210062 w 1386945"/>
                  <a:gd name="connsiteY31" fmla="*/ 427826 h 1398528"/>
                  <a:gd name="connsiteX32" fmla="*/ 285437 w 1386945"/>
                  <a:gd name="connsiteY32" fmla="*/ 326289 h 1398528"/>
                  <a:gd name="connsiteX33" fmla="*/ 233363 w 1386945"/>
                  <a:gd name="connsiteY33" fmla="*/ 165678 h 1398528"/>
                  <a:gd name="connsiteX34" fmla="*/ 412228 w 1386945"/>
                  <a:gd name="connsiteY34" fmla="*/ 53911 h 1398528"/>
                  <a:gd name="connsiteX35" fmla="*/ 537137 w 1386945"/>
                  <a:gd name="connsiteY35" fmla="*/ 174382 h 1398528"/>
                  <a:gd name="connsiteX36" fmla="*/ 535882 w 1386945"/>
                  <a:gd name="connsiteY36" fmla="*/ 175167 h 1398528"/>
                  <a:gd name="connsiteX37" fmla="*/ 689625 w 1386945"/>
                  <a:gd name="connsiteY37" fmla="*/ 153155 h 1398528"/>
                  <a:gd name="connsiteX38" fmla="*/ 684296 w 1386945"/>
                  <a:gd name="connsiteY38" fmla="*/ 151727 h 1398528"/>
                  <a:gd name="connsiteX39" fmla="*/ 768527 w 1386945"/>
                  <a:gd name="connsiteY39" fmla="*/ 0 h 1398528"/>
                  <a:gd name="connsiteX0" fmla="*/ 1386945 w 1386945"/>
                  <a:gd name="connsiteY0" fmla="*/ 331202 h 1398528"/>
                  <a:gd name="connsiteX1" fmla="*/ 1384863 w 1386945"/>
                  <a:gd name="connsiteY1" fmla="*/ 338970 h 1398528"/>
                  <a:gd name="connsiteX2" fmla="*/ 1382746 w 1386945"/>
                  <a:gd name="connsiteY2" fmla="*/ 335705 h 1398528"/>
                  <a:gd name="connsiteX3" fmla="*/ 1386945 w 1386945"/>
                  <a:gd name="connsiteY3" fmla="*/ 331202 h 1398528"/>
                  <a:gd name="connsiteX4" fmla="*/ 768527 w 1386945"/>
                  <a:gd name="connsiteY4" fmla="*/ 0 h 1398528"/>
                  <a:gd name="connsiteX5" fmla="*/ 972253 w 1386945"/>
                  <a:gd name="connsiteY5" fmla="*/ 54588 h 1398528"/>
                  <a:gd name="connsiteX6" fmla="*/ 969334 w 1386945"/>
                  <a:gd name="connsiteY6" fmla="*/ 228103 h 1398528"/>
                  <a:gd name="connsiteX7" fmla="*/ 964004 w 1386945"/>
                  <a:gd name="connsiteY7" fmla="*/ 226675 h 1398528"/>
                  <a:gd name="connsiteX8" fmla="*/ 1079866 w 1386945"/>
                  <a:gd name="connsiteY8" fmla="*/ 316610 h 1398528"/>
                  <a:gd name="connsiteX9" fmla="*/ 1234336 w 1386945"/>
                  <a:gd name="connsiteY9" fmla="*/ 278200 h 1398528"/>
                  <a:gd name="connsiteX10" fmla="*/ 1333355 w 1386945"/>
                  <a:gd name="connsiteY10" fmla="*/ 464426 h 1398528"/>
                  <a:gd name="connsiteX11" fmla="*/ 1223290 w 1386945"/>
                  <a:gd name="connsiteY11" fmla="*/ 563656 h 1398528"/>
                  <a:gd name="connsiteX12" fmla="*/ 1241255 w 1386945"/>
                  <a:gd name="connsiteY12" fmla="*/ 720028 h 1398528"/>
                  <a:gd name="connsiteX13" fmla="*/ 1378735 w 1386945"/>
                  <a:gd name="connsiteY13" fmla="*/ 796347 h 1398528"/>
                  <a:gd name="connsiteX14" fmla="*/ 1324146 w 1386945"/>
                  <a:gd name="connsiteY14" fmla="*/ 1000074 h 1398528"/>
                  <a:gd name="connsiteX15" fmla="*/ 1157323 w 1386945"/>
                  <a:gd name="connsiteY15" fmla="*/ 997268 h 1398528"/>
                  <a:gd name="connsiteX16" fmla="*/ 1082042 w 1386945"/>
                  <a:gd name="connsiteY16" fmla="*/ 1092670 h 1398528"/>
                  <a:gd name="connsiteX17" fmla="*/ 1136829 w 1386945"/>
                  <a:gd name="connsiteY17" fmla="*/ 1235662 h 1398528"/>
                  <a:gd name="connsiteX18" fmla="*/ 964059 w 1386945"/>
                  <a:gd name="connsiteY18" fmla="*/ 1356637 h 1398528"/>
                  <a:gd name="connsiteX19" fmla="*/ 833014 w 1386945"/>
                  <a:gd name="connsiteY19" fmla="*/ 1235724 h 1398528"/>
                  <a:gd name="connsiteX20" fmla="*/ 691570 w 1386945"/>
                  <a:gd name="connsiteY20" fmla="*/ 1255455 h 1398528"/>
                  <a:gd name="connsiteX21" fmla="*/ 612145 w 1386945"/>
                  <a:gd name="connsiteY21" fmla="*/ 1398528 h 1398528"/>
                  <a:gd name="connsiteX22" fmla="*/ 408418 w 1386945"/>
                  <a:gd name="connsiteY22" fmla="*/ 1343940 h 1398528"/>
                  <a:gd name="connsiteX23" fmla="*/ 411171 w 1386945"/>
                  <a:gd name="connsiteY23" fmla="*/ 1180323 h 1398528"/>
                  <a:gd name="connsiteX24" fmla="*/ 298691 w 1386945"/>
                  <a:gd name="connsiteY24" fmla="*/ 1095691 h 1398528"/>
                  <a:gd name="connsiteX25" fmla="*/ 128320 w 1386945"/>
                  <a:gd name="connsiteY25" fmla="*/ 1128695 h 1398528"/>
                  <a:gd name="connsiteX26" fmla="*/ 39183 w 1386945"/>
                  <a:gd name="connsiteY26" fmla="*/ 937542 h 1398528"/>
                  <a:gd name="connsiteX27" fmla="*/ 154405 w 1386945"/>
                  <a:gd name="connsiteY27" fmla="*/ 844117 h 1398528"/>
                  <a:gd name="connsiteX28" fmla="*/ 135673 w 1386945"/>
                  <a:gd name="connsiteY28" fmla="*/ 704255 h 1398528"/>
                  <a:gd name="connsiteX29" fmla="*/ 0 w 1386945"/>
                  <a:gd name="connsiteY29" fmla="*/ 628938 h 1398528"/>
                  <a:gd name="connsiteX30" fmla="*/ 54588 w 1386945"/>
                  <a:gd name="connsiteY30" fmla="*/ 425211 h 1398528"/>
                  <a:gd name="connsiteX31" fmla="*/ 210062 w 1386945"/>
                  <a:gd name="connsiteY31" fmla="*/ 427826 h 1398528"/>
                  <a:gd name="connsiteX32" fmla="*/ 285437 w 1386945"/>
                  <a:gd name="connsiteY32" fmla="*/ 326289 h 1398528"/>
                  <a:gd name="connsiteX33" fmla="*/ 233363 w 1386945"/>
                  <a:gd name="connsiteY33" fmla="*/ 165678 h 1398528"/>
                  <a:gd name="connsiteX34" fmla="*/ 412228 w 1386945"/>
                  <a:gd name="connsiteY34" fmla="*/ 53911 h 1398528"/>
                  <a:gd name="connsiteX35" fmla="*/ 537137 w 1386945"/>
                  <a:gd name="connsiteY35" fmla="*/ 174382 h 1398528"/>
                  <a:gd name="connsiteX36" fmla="*/ 535882 w 1386945"/>
                  <a:gd name="connsiteY36" fmla="*/ 175167 h 1398528"/>
                  <a:gd name="connsiteX37" fmla="*/ 689625 w 1386945"/>
                  <a:gd name="connsiteY37" fmla="*/ 153155 h 1398528"/>
                  <a:gd name="connsiteX38" fmla="*/ 684296 w 1386945"/>
                  <a:gd name="connsiteY38" fmla="*/ 151727 h 1398528"/>
                  <a:gd name="connsiteX39" fmla="*/ 768527 w 1386945"/>
                  <a:gd name="connsiteY39" fmla="*/ 0 h 1398528"/>
                  <a:gd name="connsiteX0" fmla="*/ 1382746 w 1384863"/>
                  <a:gd name="connsiteY0" fmla="*/ 335705 h 1398528"/>
                  <a:gd name="connsiteX1" fmla="*/ 1384863 w 1384863"/>
                  <a:gd name="connsiteY1" fmla="*/ 338970 h 1398528"/>
                  <a:gd name="connsiteX2" fmla="*/ 1382746 w 1384863"/>
                  <a:gd name="connsiteY2" fmla="*/ 335705 h 1398528"/>
                  <a:gd name="connsiteX3" fmla="*/ 768527 w 1384863"/>
                  <a:gd name="connsiteY3" fmla="*/ 0 h 1398528"/>
                  <a:gd name="connsiteX4" fmla="*/ 972253 w 1384863"/>
                  <a:gd name="connsiteY4" fmla="*/ 54588 h 1398528"/>
                  <a:gd name="connsiteX5" fmla="*/ 969334 w 1384863"/>
                  <a:gd name="connsiteY5" fmla="*/ 228103 h 1398528"/>
                  <a:gd name="connsiteX6" fmla="*/ 964004 w 1384863"/>
                  <a:gd name="connsiteY6" fmla="*/ 226675 h 1398528"/>
                  <a:gd name="connsiteX7" fmla="*/ 1079866 w 1384863"/>
                  <a:gd name="connsiteY7" fmla="*/ 316610 h 1398528"/>
                  <a:gd name="connsiteX8" fmla="*/ 1234336 w 1384863"/>
                  <a:gd name="connsiteY8" fmla="*/ 278200 h 1398528"/>
                  <a:gd name="connsiteX9" fmla="*/ 1333355 w 1384863"/>
                  <a:gd name="connsiteY9" fmla="*/ 464426 h 1398528"/>
                  <a:gd name="connsiteX10" fmla="*/ 1223290 w 1384863"/>
                  <a:gd name="connsiteY10" fmla="*/ 563656 h 1398528"/>
                  <a:gd name="connsiteX11" fmla="*/ 1241255 w 1384863"/>
                  <a:gd name="connsiteY11" fmla="*/ 720028 h 1398528"/>
                  <a:gd name="connsiteX12" fmla="*/ 1378735 w 1384863"/>
                  <a:gd name="connsiteY12" fmla="*/ 796347 h 1398528"/>
                  <a:gd name="connsiteX13" fmla="*/ 1324146 w 1384863"/>
                  <a:gd name="connsiteY13" fmla="*/ 1000074 h 1398528"/>
                  <a:gd name="connsiteX14" fmla="*/ 1157323 w 1384863"/>
                  <a:gd name="connsiteY14" fmla="*/ 997268 h 1398528"/>
                  <a:gd name="connsiteX15" fmla="*/ 1082042 w 1384863"/>
                  <a:gd name="connsiteY15" fmla="*/ 1092670 h 1398528"/>
                  <a:gd name="connsiteX16" fmla="*/ 1136829 w 1384863"/>
                  <a:gd name="connsiteY16" fmla="*/ 1235662 h 1398528"/>
                  <a:gd name="connsiteX17" fmla="*/ 964059 w 1384863"/>
                  <a:gd name="connsiteY17" fmla="*/ 1356637 h 1398528"/>
                  <a:gd name="connsiteX18" fmla="*/ 833014 w 1384863"/>
                  <a:gd name="connsiteY18" fmla="*/ 1235724 h 1398528"/>
                  <a:gd name="connsiteX19" fmla="*/ 691570 w 1384863"/>
                  <a:gd name="connsiteY19" fmla="*/ 1255455 h 1398528"/>
                  <a:gd name="connsiteX20" fmla="*/ 612145 w 1384863"/>
                  <a:gd name="connsiteY20" fmla="*/ 1398528 h 1398528"/>
                  <a:gd name="connsiteX21" fmla="*/ 408418 w 1384863"/>
                  <a:gd name="connsiteY21" fmla="*/ 1343940 h 1398528"/>
                  <a:gd name="connsiteX22" fmla="*/ 411171 w 1384863"/>
                  <a:gd name="connsiteY22" fmla="*/ 1180323 h 1398528"/>
                  <a:gd name="connsiteX23" fmla="*/ 298691 w 1384863"/>
                  <a:gd name="connsiteY23" fmla="*/ 1095691 h 1398528"/>
                  <a:gd name="connsiteX24" fmla="*/ 128320 w 1384863"/>
                  <a:gd name="connsiteY24" fmla="*/ 1128695 h 1398528"/>
                  <a:gd name="connsiteX25" fmla="*/ 39183 w 1384863"/>
                  <a:gd name="connsiteY25" fmla="*/ 937542 h 1398528"/>
                  <a:gd name="connsiteX26" fmla="*/ 154405 w 1384863"/>
                  <a:gd name="connsiteY26" fmla="*/ 844117 h 1398528"/>
                  <a:gd name="connsiteX27" fmla="*/ 135673 w 1384863"/>
                  <a:gd name="connsiteY27" fmla="*/ 704255 h 1398528"/>
                  <a:gd name="connsiteX28" fmla="*/ 0 w 1384863"/>
                  <a:gd name="connsiteY28" fmla="*/ 628938 h 1398528"/>
                  <a:gd name="connsiteX29" fmla="*/ 54588 w 1384863"/>
                  <a:gd name="connsiteY29" fmla="*/ 425211 h 1398528"/>
                  <a:gd name="connsiteX30" fmla="*/ 210062 w 1384863"/>
                  <a:gd name="connsiteY30" fmla="*/ 427826 h 1398528"/>
                  <a:gd name="connsiteX31" fmla="*/ 285437 w 1384863"/>
                  <a:gd name="connsiteY31" fmla="*/ 326289 h 1398528"/>
                  <a:gd name="connsiteX32" fmla="*/ 233363 w 1384863"/>
                  <a:gd name="connsiteY32" fmla="*/ 165678 h 1398528"/>
                  <a:gd name="connsiteX33" fmla="*/ 412228 w 1384863"/>
                  <a:gd name="connsiteY33" fmla="*/ 53911 h 1398528"/>
                  <a:gd name="connsiteX34" fmla="*/ 537137 w 1384863"/>
                  <a:gd name="connsiteY34" fmla="*/ 174382 h 1398528"/>
                  <a:gd name="connsiteX35" fmla="*/ 535882 w 1384863"/>
                  <a:gd name="connsiteY35" fmla="*/ 175167 h 1398528"/>
                  <a:gd name="connsiteX36" fmla="*/ 689625 w 1384863"/>
                  <a:gd name="connsiteY36" fmla="*/ 153155 h 1398528"/>
                  <a:gd name="connsiteX37" fmla="*/ 684296 w 1384863"/>
                  <a:gd name="connsiteY37" fmla="*/ 151727 h 1398528"/>
                  <a:gd name="connsiteX38" fmla="*/ 768527 w 1384863"/>
                  <a:gd name="connsiteY38" fmla="*/ 0 h 1398528"/>
                  <a:gd name="connsiteX0" fmla="*/ 768527 w 1378735"/>
                  <a:gd name="connsiteY0" fmla="*/ 0 h 1398528"/>
                  <a:gd name="connsiteX1" fmla="*/ 972253 w 1378735"/>
                  <a:gd name="connsiteY1" fmla="*/ 54588 h 1398528"/>
                  <a:gd name="connsiteX2" fmla="*/ 969334 w 1378735"/>
                  <a:gd name="connsiteY2" fmla="*/ 228103 h 1398528"/>
                  <a:gd name="connsiteX3" fmla="*/ 964004 w 1378735"/>
                  <a:gd name="connsiteY3" fmla="*/ 226675 h 1398528"/>
                  <a:gd name="connsiteX4" fmla="*/ 1079866 w 1378735"/>
                  <a:gd name="connsiteY4" fmla="*/ 316610 h 1398528"/>
                  <a:gd name="connsiteX5" fmla="*/ 1234336 w 1378735"/>
                  <a:gd name="connsiteY5" fmla="*/ 278200 h 1398528"/>
                  <a:gd name="connsiteX6" fmla="*/ 1333355 w 1378735"/>
                  <a:gd name="connsiteY6" fmla="*/ 464426 h 1398528"/>
                  <a:gd name="connsiteX7" fmla="*/ 1223290 w 1378735"/>
                  <a:gd name="connsiteY7" fmla="*/ 563656 h 1398528"/>
                  <a:gd name="connsiteX8" fmla="*/ 1241255 w 1378735"/>
                  <a:gd name="connsiteY8" fmla="*/ 720028 h 1398528"/>
                  <a:gd name="connsiteX9" fmla="*/ 1378735 w 1378735"/>
                  <a:gd name="connsiteY9" fmla="*/ 796347 h 1398528"/>
                  <a:gd name="connsiteX10" fmla="*/ 1324146 w 1378735"/>
                  <a:gd name="connsiteY10" fmla="*/ 1000074 h 1398528"/>
                  <a:gd name="connsiteX11" fmla="*/ 1157323 w 1378735"/>
                  <a:gd name="connsiteY11" fmla="*/ 997268 h 1398528"/>
                  <a:gd name="connsiteX12" fmla="*/ 1082042 w 1378735"/>
                  <a:gd name="connsiteY12" fmla="*/ 1092670 h 1398528"/>
                  <a:gd name="connsiteX13" fmla="*/ 1136829 w 1378735"/>
                  <a:gd name="connsiteY13" fmla="*/ 1235662 h 1398528"/>
                  <a:gd name="connsiteX14" fmla="*/ 964059 w 1378735"/>
                  <a:gd name="connsiteY14" fmla="*/ 1356637 h 1398528"/>
                  <a:gd name="connsiteX15" fmla="*/ 833014 w 1378735"/>
                  <a:gd name="connsiteY15" fmla="*/ 1235724 h 1398528"/>
                  <a:gd name="connsiteX16" fmla="*/ 691570 w 1378735"/>
                  <a:gd name="connsiteY16" fmla="*/ 1255455 h 1398528"/>
                  <a:gd name="connsiteX17" fmla="*/ 612145 w 1378735"/>
                  <a:gd name="connsiteY17" fmla="*/ 1398528 h 1398528"/>
                  <a:gd name="connsiteX18" fmla="*/ 408418 w 1378735"/>
                  <a:gd name="connsiteY18" fmla="*/ 1343940 h 1398528"/>
                  <a:gd name="connsiteX19" fmla="*/ 411171 w 1378735"/>
                  <a:gd name="connsiteY19" fmla="*/ 1180323 h 1398528"/>
                  <a:gd name="connsiteX20" fmla="*/ 298691 w 1378735"/>
                  <a:gd name="connsiteY20" fmla="*/ 1095691 h 1398528"/>
                  <a:gd name="connsiteX21" fmla="*/ 128320 w 1378735"/>
                  <a:gd name="connsiteY21" fmla="*/ 1128695 h 1398528"/>
                  <a:gd name="connsiteX22" fmla="*/ 39183 w 1378735"/>
                  <a:gd name="connsiteY22" fmla="*/ 937542 h 1398528"/>
                  <a:gd name="connsiteX23" fmla="*/ 154405 w 1378735"/>
                  <a:gd name="connsiteY23" fmla="*/ 844117 h 1398528"/>
                  <a:gd name="connsiteX24" fmla="*/ 135673 w 1378735"/>
                  <a:gd name="connsiteY24" fmla="*/ 704255 h 1398528"/>
                  <a:gd name="connsiteX25" fmla="*/ 0 w 1378735"/>
                  <a:gd name="connsiteY25" fmla="*/ 628938 h 1398528"/>
                  <a:gd name="connsiteX26" fmla="*/ 54588 w 1378735"/>
                  <a:gd name="connsiteY26" fmla="*/ 425211 h 1398528"/>
                  <a:gd name="connsiteX27" fmla="*/ 210062 w 1378735"/>
                  <a:gd name="connsiteY27" fmla="*/ 427826 h 1398528"/>
                  <a:gd name="connsiteX28" fmla="*/ 285437 w 1378735"/>
                  <a:gd name="connsiteY28" fmla="*/ 326289 h 1398528"/>
                  <a:gd name="connsiteX29" fmla="*/ 233363 w 1378735"/>
                  <a:gd name="connsiteY29" fmla="*/ 165678 h 1398528"/>
                  <a:gd name="connsiteX30" fmla="*/ 412228 w 1378735"/>
                  <a:gd name="connsiteY30" fmla="*/ 53911 h 1398528"/>
                  <a:gd name="connsiteX31" fmla="*/ 537137 w 1378735"/>
                  <a:gd name="connsiteY31" fmla="*/ 174382 h 1398528"/>
                  <a:gd name="connsiteX32" fmla="*/ 535882 w 1378735"/>
                  <a:gd name="connsiteY32" fmla="*/ 175167 h 1398528"/>
                  <a:gd name="connsiteX33" fmla="*/ 689625 w 1378735"/>
                  <a:gd name="connsiteY33" fmla="*/ 153155 h 1398528"/>
                  <a:gd name="connsiteX34" fmla="*/ 684296 w 1378735"/>
                  <a:gd name="connsiteY34" fmla="*/ 151727 h 1398528"/>
                  <a:gd name="connsiteX35" fmla="*/ 768527 w 1378735"/>
                  <a:gd name="connsiteY35" fmla="*/ 0 h 1398528"/>
                  <a:gd name="connsiteX0" fmla="*/ 768527 w 1378735"/>
                  <a:gd name="connsiteY0" fmla="*/ 0 h 1398528"/>
                  <a:gd name="connsiteX1" fmla="*/ 972253 w 1378735"/>
                  <a:gd name="connsiteY1" fmla="*/ 54588 h 1398528"/>
                  <a:gd name="connsiteX2" fmla="*/ 969334 w 1378735"/>
                  <a:gd name="connsiteY2" fmla="*/ 228103 h 1398528"/>
                  <a:gd name="connsiteX3" fmla="*/ 1079866 w 1378735"/>
                  <a:gd name="connsiteY3" fmla="*/ 316610 h 1398528"/>
                  <a:gd name="connsiteX4" fmla="*/ 1234336 w 1378735"/>
                  <a:gd name="connsiteY4" fmla="*/ 278200 h 1398528"/>
                  <a:gd name="connsiteX5" fmla="*/ 1333355 w 1378735"/>
                  <a:gd name="connsiteY5" fmla="*/ 464426 h 1398528"/>
                  <a:gd name="connsiteX6" fmla="*/ 1223290 w 1378735"/>
                  <a:gd name="connsiteY6" fmla="*/ 563656 h 1398528"/>
                  <a:gd name="connsiteX7" fmla="*/ 1241255 w 1378735"/>
                  <a:gd name="connsiteY7" fmla="*/ 720028 h 1398528"/>
                  <a:gd name="connsiteX8" fmla="*/ 1378735 w 1378735"/>
                  <a:gd name="connsiteY8" fmla="*/ 796347 h 1398528"/>
                  <a:gd name="connsiteX9" fmla="*/ 1324146 w 1378735"/>
                  <a:gd name="connsiteY9" fmla="*/ 1000074 h 1398528"/>
                  <a:gd name="connsiteX10" fmla="*/ 1157323 w 1378735"/>
                  <a:gd name="connsiteY10" fmla="*/ 997268 h 1398528"/>
                  <a:gd name="connsiteX11" fmla="*/ 1082042 w 1378735"/>
                  <a:gd name="connsiteY11" fmla="*/ 1092670 h 1398528"/>
                  <a:gd name="connsiteX12" fmla="*/ 1136829 w 1378735"/>
                  <a:gd name="connsiteY12" fmla="*/ 1235662 h 1398528"/>
                  <a:gd name="connsiteX13" fmla="*/ 964059 w 1378735"/>
                  <a:gd name="connsiteY13" fmla="*/ 1356637 h 1398528"/>
                  <a:gd name="connsiteX14" fmla="*/ 833014 w 1378735"/>
                  <a:gd name="connsiteY14" fmla="*/ 1235724 h 1398528"/>
                  <a:gd name="connsiteX15" fmla="*/ 691570 w 1378735"/>
                  <a:gd name="connsiteY15" fmla="*/ 1255455 h 1398528"/>
                  <a:gd name="connsiteX16" fmla="*/ 612145 w 1378735"/>
                  <a:gd name="connsiteY16" fmla="*/ 1398528 h 1398528"/>
                  <a:gd name="connsiteX17" fmla="*/ 408418 w 1378735"/>
                  <a:gd name="connsiteY17" fmla="*/ 1343940 h 1398528"/>
                  <a:gd name="connsiteX18" fmla="*/ 411171 w 1378735"/>
                  <a:gd name="connsiteY18" fmla="*/ 1180323 h 1398528"/>
                  <a:gd name="connsiteX19" fmla="*/ 298691 w 1378735"/>
                  <a:gd name="connsiteY19" fmla="*/ 1095691 h 1398528"/>
                  <a:gd name="connsiteX20" fmla="*/ 128320 w 1378735"/>
                  <a:gd name="connsiteY20" fmla="*/ 1128695 h 1398528"/>
                  <a:gd name="connsiteX21" fmla="*/ 39183 w 1378735"/>
                  <a:gd name="connsiteY21" fmla="*/ 937542 h 1398528"/>
                  <a:gd name="connsiteX22" fmla="*/ 154405 w 1378735"/>
                  <a:gd name="connsiteY22" fmla="*/ 844117 h 1398528"/>
                  <a:gd name="connsiteX23" fmla="*/ 135673 w 1378735"/>
                  <a:gd name="connsiteY23" fmla="*/ 704255 h 1398528"/>
                  <a:gd name="connsiteX24" fmla="*/ 0 w 1378735"/>
                  <a:gd name="connsiteY24" fmla="*/ 628938 h 1398528"/>
                  <a:gd name="connsiteX25" fmla="*/ 54588 w 1378735"/>
                  <a:gd name="connsiteY25" fmla="*/ 425211 h 1398528"/>
                  <a:gd name="connsiteX26" fmla="*/ 210062 w 1378735"/>
                  <a:gd name="connsiteY26" fmla="*/ 427826 h 1398528"/>
                  <a:gd name="connsiteX27" fmla="*/ 285437 w 1378735"/>
                  <a:gd name="connsiteY27" fmla="*/ 326289 h 1398528"/>
                  <a:gd name="connsiteX28" fmla="*/ 233363 w 1378735"/>
                  <a:gd name="connsiteY28" fmla="*/ 165678 h 1398528"/>
                  <a:gd name="connsiteX29" fmla="*/ 412228 w 1378735"/>
                  <a:gd name="connsiteY29" fmla="*/ 53911 h 1398528"/>
                  <a:gd name="connsiteX30" fmla="*/ 537137 w 1378735"/>
                  <a:gd name="connsiteY30" fmla="*/ 174382 h 1398528"/>
                  <a:gd name="connsiteX31" fmla="*/ 535882 w 1378735"/>
                  <a:gd name="connsiteY31" fmla="*/ 175167 h 1398528"/>
                  <a:gd name="connsiteX32" fmla="*/ 689625 w 1378735"/>
                  <a:gd name="connsiteY32" fmla="*/ 153155 h 1398528"/>
                  <a:gd name="connsiteX33" fmla="*/ 684296 w 1378735"/>
                  <a:gd name="connsiteY33" fmla="*/ 151727 h 1398528"/>
                  <a:gd name="connsiteX34" fmla="*/ 768527 w 1378735"/>
                  <a:gd name="connsiteY34" fmla="*/ 0 h 1398528"/>
                  <a:gd name="connsiteX0" fmla="*/ 768527 w 1378735"/>
                  <a:gd name="connsiteY0" fmla="*/ 0 h 1398528"/>
                  <a:gd name="connsiteX1" fmla="*/ 972253 w 1378735"/>
                  <a:gd name="connsiteY1" fmla="*/ 54588 h 1398528"/>
                  <a:gd name="connsiteX2" fmla="*/ 969334 w 1378735"/>
                  <a:gd name="connsiteY2" fmla="*/ 228103 h 1398528"/>
                  <a:gd name="connsiteX3" fmla="*/ 1079866 w 1378735"/>
                  <a:gd name="connsiteY3" fmla="*/ 316610 h 1398528"/>
                  <a:gd name="connsiteX4" fmla="*/ 1234336 w 1378735"/>
                  <a:gd name="connsiteY4" fmla="*/ 278200 h 1398528"/>
                  <a:gd name="connsiteX5" fmla="*/ 1333355 w 1378735"/>
                  <a:gd name="connsiteY5" fmla="*/ 464426 h 1398528"/>
                  <a:gd name="connsiteX6" fmla="*/ 1223290 w 1378735"/>
                  <a:gd name="connsiteY6" fmla="*/ 563656 h 1398528"/>
                  <a:gd name="connsiteX7" fmla="*/ 1241255 w 1378735"/>
                  <a:gd name="connsiteY7" fmla="*/ 720028 h 1398528"/>
                  <a:gd name="connsiteX8" fmla="*/ 1378735 w 1378735"/>
                  <a:gd name="connsiteY8" fmla="*/ 796347 h 1398528"/>
                  <a:gd name="connsiteX9" fmla="*/ 1324146 w 1378735"/>
                  <a:gd name="connsiteY9" fmla="*/ 1000074 h 1398528"/>
                  <a:gd name="connsiteX10" fmla="*/ 1157323 w 1378735"/>
                  <a:gd name="connsiteY10" fmla="*/ 997268 h 1398528"/>
                  <a:gd name="connsiteX11" fmla="*/ 1082042 w 1378735"/>
                  <a:gd name="connsiteY11" fmla="*/ 1092670 h 1398528"/>
                  <a:gd name="connsiteX12" fmla="*/ 1136829 w 1378735"/>
                  <a:gd name="connsiteY12" fmla="*/ 1235662 h 1398528"/>
                  <a:gd name="connsiteX13" fmla="*/ 964059 w 1378735"/>
                  <a:gd name="connsiteY13" fmla="*/ 1356637 h 1398528"/>
                  <a:gd name="connsiteX14" fmla="*/ 833014 w 1378735"/>
                  <a:gd name="connsiteY14" fmla="*/ 1235724 h 1398528"/>
                  <a:gd name="connsiteX15" fmla="*/ 691570 w 1378735"/>
                  <a:gd name="connsiteY15" fmla="*/ 1255455 h 1398528"/>
                  <a:gd name="connsiteX16" fmla="*/ 612145 w 1378735"/>
                  <a:gd name="connsiteY16" fmla="*/ 1398528 h 1398528"/>
                  <a:gd name="connsiteX17" fmla="*/ 408418 w 1378735"/>
                  <a:gd name="connsiteY17" fmla="*/ 1343940 h 1398528"/>
                  <a:gd name="connsiteX18" fmla="*/ 411171 w 1378735"/>
                  <a:gd name="connsiteY18" fmla="*/ 1180323 h 1398528"/>
                  <a:gd name="connsiteX19" fmla="*/ 298691 w 1378735"/>
                  <a:gd name="connsiteY19" fmla="*/ 1095691 h 1398528"/>
                  <a:gd name="connsiteX20" fmla="*/ 128320 w 1378735"/>
                  <a:gd name="connsiteY20" fmla="*/ 1128695 h 1398528"/>
                  <a:gd name="connsiteX21" fmla="*/ 39183 w 1378735"/>
                  <a:gd name="connsiteY21" fmla="*/ 937542 h 1398528"/>
                  <a:gd name="connsiteX22" fmla="*/ 154405 w 1378735"/>
                  <a:gd name="connsiteY22" fmla="*/ 844117 h 1398528"/>
                  <a:gd name="connsiteX23" fmla="*/ 135673 w 1378735"/>
                  <a:gd name="connsiteY23" fmla="*/ 704255 h 1398528"/>
                  <a:gd name="connsiteX24" fmla="*/ 0 w 1378735"/>
                  <a:gd name="connsiteY24" fmla="*/ 628938 h 1398528"/>
                  <a:gd name="connsiteX25" fmla="*/ 54588 w 1378735"/>
                  <a:gd name="connsiteY25" fmla="*/ 425211 h 1398528"/>
                  <a:gd name="connsiteX26" fmla="*/ 210062 w 1378735"/>
                  <a:gd name="connsiteY26" fmla="*/ 427826 h 1398528"/>
                  <a:gd name="connsiteX27" fmla="*/ 285437 w 1378735"/>
                  <a:gd name="connsiteY27" fmla="*/ 326289 h 1398528"/>
                  <a:gd name="connsiteX28" fmla="*/ 233363 w 1378735"/>
                  <a:gd name="connsiteY28" fmla="*/ 165678 h 1398528"/>
                  <a:gd name="connsiteX29" fmla="*/ 412228 w 1378735"/>
                  <a:gd name="connsiteY29" fmla="*/ 53911 h 1398528"/>
                  <a:gd name="connsiteX30" fmla="*/ 537137 w 1378735"/>
                  <a:gd name="connsiteY30" fmla="*/ 174382 h 1398528"/>
                  <a:gd name="connsiteX31" fmla="*/ 535882 w 1378735"/>
                  <a:gd name="connsiteY31" fmla="*/ 175167 h 1398528"/>
                  <a:gd name="connsiteX32" fmla="*/ 689625 w 1378735"/>
                  <a:gd name="connsiteY32" fmla="*/ 153155 h 1398528"/>
                  <a:gd name="connsiteX33" fmla="*/ 684296 w 1378735"/>
                  <a:gd name="connsiteY33" fmla="*/ 151727 h 1398528"/>
                  <a:gd name="connsiteX34" fmla="*/ 768527 w 1378735"/>
                  <a:gd name="connsiteY34" fmla="*/ 0 h 1398528"/>
                  <a:gd name="connsiteX0" fmla="*/ 768527 w 1378735"/>
                  <a:gd name="connsiteY0" fmla="*/ 0 h 1398528"/>
                  <a:gd name="connsiteX1" fmla="*/ 972253 w 1378735"/>
                  <a:gd name="connsiteY1" fmla="*/ 54588 h 1398528"/>
                  <a:gd name="connsiteX2" fmla="*/ 969334 w 1378735"/>
                  <a:gd name="connsiteY2" fmla="*/ 228103 h 1398528"/>
                  <a:gd name="connsiteX3" fmla="*/ 1079866 w 1378735"/>
                  <a:gd name="connsiteY3" fmla="*/ 316610 h 1398528"/>
                  <a:gd name="connsiteX4" fmla="*/ 1234336 w 1378735"/>
                  <a:gd name="connsiteY4" fmla="*/ 278200 h 1398528"/>
                  <a:gd name="connsiteX5" fmla="*/ 1333355 w 1378735"/>
                  <a:gd name="connsiteY5" fmla="*/ 464426 h 1398528"/>
                  <a:gd name="connsiteX6" fmla="*/ 1223290 w 1378735"/>
                  <a:gd name="connsiteY6" fmla="*/ 563656 h 1398528"/>
                  <a:gd name="connsiteX7" fmla="*/ 1241255 w 1378735"/>
                  <a:gd name="connsiteY7" fmla="*/ 720028 h 1398528"/>
                  <a:gd name="connsiteX8" fmla="*/ 1378735 w 1378735"/>
                  <a:gd name="connsiteY8" fmla="*/ 796347 h 1398528"/>
                  <a:gd name="connsiteX9" fmla="*/ 1324146 w 1378735"/>
                  <a:gd name="connsiteY9" fmla="*/ 1000074 h 1398528"/>
                  <a:gd name="connsiteX10" fmla="*/ 1157323 w 1378735"/>
                  <a:gd name="connsiteY10" fmla="*/ 997268 h 1398528"/>
                  <a:gd name="connsiteX11" fmla="*/ 1082042 w 1378735"/>
                  <a:gd name="connsiteY11" fmla="*/ 1092670 h 1398528"/>
                  <a:gd name="connsiteX12" fmla="*/ 1136829 w 1378735"/>
                  <a:gd name="connsiteY12" fmla="*/ 1235662 h 1398528"/>
                  <a:gd name="connsiteX13" fmla="*/ 964059 w 1378735"/>
                  <a:gd name="connsiteY13" fmla="*/ 1356637 h 1398528"/>
                  <a:gd name="connsiteX14" fmla="*/ 833014 w 1378735"/>
                  <a:gd name="connsiteY14" fmla="*/ 1235724 h 1398528"/>
                  <a:gd name="connsiteX15" fmla="*/ 691570 w 1378735"/>
                  <a:gd name="connsiteY15" fmla="*/ 1255455 h 1398528"/>
                  <a:gd name="connsiteX16" fmla="*/ 612145 w 1378735"/>
                  <a:gd name="connsiteY16" fmla="*/ 1398528 h 1398528"/>
                  <a:gd name="connsiteX17" fmla="*/ 408418 w 1378735"/>
                  <a:gd name="connsiteY17" fmla="*/ 1343940 h 1398528"/>
                  <a:gd name="connsiteX18" fmla="*/ 411171 w 1378735"/>
                  <a:gd name="connsiteY18" fmla="*/ 1180323 h 1398528"/>
                  <a:gd name="connsiteX19" fmla="*/ 298691 w 1378735"/>
                  <a:gd name="connsiteY19" fmla="*/ 1095691 h 1398528"/>
                  <a:gd name="connsiteX20" fmla="*/ 128320 w 1378735"/>
                  <a:gd name="connsiteY20" fmla="*/ 1128695 h 1398528"/>
                  <a:gd name="connsiteX21" fmla="*/ 39183 w 1378735"/>
                  <a:gd name="connsiteY21" fmla="*/ 937542 h 1398528"/>
                  <a:gd name="connsiteX22" fmla="*/ 154405 w 1378735"/>
                  <a:gd name="connsiteY22" fmla="*/ 844117 h 1398528"/>
                  <a:gd name="connsiteX23" fmla="*/ 135673 w 1378735"/>
                  <a:gd name="connsiteY23" fmla="*/ 704255 h 1398528"/>
                  <a:gd name="connsiteX24" fmla="*/ 0 w 1378735"/>
                  <a:gd name="connsiteY24" fmla="*/ 628938 h 1398528"/>
                  <a:gd name="connsiteX25" fmla="*/ 54588 w 1378735"/>
                  <a:gd name="connsiteY25" fmla="*/ 425211 h 1398528"/>
                  <a:gd name="connsiteX26" fmla="*/ 210062 w 1378735"/>
                  <a:gd name="connsiteY26" fmla="*/ 427826 h 1398528"/>
                  <a:gd name="connsiteX27" fmla="*/ 285437 w 1378735"/>
                  <a:gd name="connsiteY27" fmla="*/ 326289 h 1398528"/>
                  <a:gd name="connsiteX28" fmla="*/ 233363 w 1378735"/>
                  <a:gd name="connsiteY28" fmla="*/ 165678 h 1398528"/>
                  <a:gd name="connsiteX29" fmla="*/ 412228 w 1378735"/>
                  <a:gd name="connsiteY29" fmla="*/ 53911 h 1398528"/>
                  <a:gd name="connsiteX30" fmla="*/ 537137 w 1378735"/>
                  <a:gd name="connsiteY30" fmla="*/ 174382 h 1398528"/>
                  <a:gd name="connsiteX31" fmla="*/ 535882 w 1378735"/>
                  <a:gd name="connsiteY31" fmla="*/ 175167 h 1398528"/>
                  <a:gd name="connsiteX32" fmla="*/ 689625 w 1378735"/>
                  <a:gd name="connsiteY32" fmla="*/ 153155 h 1398528"/>
                  <a:gd name="connsiteX33" fmla="*/ 768527 w 1378735"/>
                  <a:gd name="connsiteY33" fmla="*/ 0 h 1398528"/>
                  <a:gd name="connsiteX0" fmla="*/ 768527 w 1378735"/>
                  <a:gd name="connsiteY0" fmla="*/ 0 h 1398528"/>
                  <a:gd name="connsiteX1" fmla="*/ 972253 w 1378735"/>
                  <a:gd name="connsiteY1" fmla="*/ 54588 h 1398528"/>
                  <a:gd name="connsiteX2" fmla="*/ 969334 w 1378735"/>
                  <a:gd name="connsiteY2" fmla="*/ 228103 h 1398528"/>
                  <a:gd name="connsiteX3" fmla="*/ 1079866 w 1378735"/>
                  <a:gd name="connsiteY3" fmla="*/ 316610 h 1398528"/>
                  <a:gd name="connsiteX4" fmla="*/ 1234336 w 1378735"/>
                  <a:gd name="connsiteY4" fmla="*/ 278200 h 1398528"/>
                  <a:gd name="connsiteX5" fmla="*/ 1333355 w 1378735"/>
                  <a:gd name="connsiteY5" fmla="*/ 464426 h 1398528"/>
                  <a:gd name="connsiteX6" fmla="*/ 1223290 w 1378735"/>
                  <a:gd name="connsiteY6" fmla="*/ 563656 h 1398528"/>
                  <a:gd name="connsiteX7" fmla="*/ 1241255 w 1378735"/>
                  <a:gd name="connsiteY7" fmla="*/ 720028 h 1398528"/>
                  <a:gd name="connsiteX8" fmla="*/ 1378735 w 1378735"/>
                  <a:gd name="connsiteY8" fmla="*/ 796347 h 1398528"/>
                  <a:gd name="connsiteX9" fmla="*/ 1324146 w 1378735"/>
                  <a:gd name="connsiteY9" fmla="*/ 1000074 h 1398528"/>
                  <a:gd name="connsiteX10" fmla="*/ 1157323 w 1378735"/>
                  <a:gd name="connsiteY10" fmla="*/ 997268 h 1398528"/>
                  <a:gd name="connsiteX11" fmla="*/ 1082042 w 1378735"/>
                  <a:gd name="connsiteY11" fmla="*/ 1092670 h 1398528"/>
                  <a:gd name="connsiteX12" fmla="*/ 1136829 w 1378735"/>
                  <a:gd name="connsiteY12" fmla="*/ 1235662 h 1398528"/>
                  <a:gd name="connsiteX13" fmla="*/ 964059 w 1378735"/>
                  <a:gd name="connsiteY13" fmla="*/ 1356637 h 1398528"/>
                  <a:gd name="connsiteX14" fmla="*/ 833014 w 1378735"/>
                  <a:gd name="connsiteY14" fmla="*/ 1235724 h 1398528"/>
                  <a:gd name="connsiteX15" fmla="*/ 691570 w 1378735"/>
                  <a:gd name="connsiteY15" fmla="*/ 1255455 h 1398528"/>
                  <a:gd name="connsiteX16" fmla="*/ 612145 w 1378735"/>
                  <a:gd name="connsiteY16" fmla="*/ 1398528 h 1398528"/>
                  <a:gd name="connsiteX17" fmla="*/ 408418 w 1378735"/>
                  <a:gd name="connsiteY17" fmla="*/ 1343940 h 1398528"/>
                  <a:gd name="connsiteX18" fmla="*/ 411171 w 1378735"/>
                  <a:gd name="connsiteY18" fmla="*/ 1180323 h 1398528"/>
                  <a:gd name="connsiteX19" fmla="*/ 298691 w 1378735"/>
                  <a:gd name="connsiteY19" fmla="*/ 1095691 h 1398528"/>
                  <a:gd name="connsiteX20" fmla="*/ 128320 w 1378735"/>
                  <a:gd name="connsiteY20" fmla="*/ 1128695 h 1398528"/>
                  <a:gd name="connsiteX21" fmla="*/ 39183 w 1378735"/>
                  <a:gd name="connsiteY21" fmla="*/ 937542 h 1398528"/>
                  <a:gd name="connsiteX22" fmla="*/ 154405 w 1378735"/>
                  <a:gd name="connsiteY22" fmla="*/ 844117 h 1398528"/>
                  <a:gd name="connsiteX23" fmla="*/ 135673 w 1378735"/>
                  <a:gd name="connsiteY23" fmla="*/ 704255 h 1398528"/>
                  <a:gd name="connsiteX24" fmla="*/ 0 w 1378735"/>
                  <a:gd name="connsiteY24" fmla="*/ 628938 h 1398528"/>
                  <a:gd name="connsiteX25" fmla="*/ 54588 w 1378735"/>
                  <a:gd name="connsiteY25" fmla="*/ 425211 h 1398528"/>
                  <a:gd name="connsiteX26" fmla="*/ 210062 w 1378735"/>
                  <a:gd name="connsiteY26" fmla="*/ 427826 h 1398528"/>
                  <a:gd name="connsiteX27" fmla="*/ 285437 w 1378735"/>
                  <a:gd name="connsiteY27" fmla="*/ 326289 h 1398528"/>
                  <a:gd name="connsiteX28" fmla="*/ 233363 w 1378735"/>
                  <a:gd name="connsiteY28" fmla="*/ 165678 h 1398528"/>
                  <a:gd name="connsiteX29" fmla="*/ 412228 w 1378735"/>
                  <a:gd name="connsiteY29" fmla="*/ 53911 h 1398528"/>
                  <a:gd name="connsiteX30" fmla="*/ 537137 w 1378735"/>
                  <a:gd name="connsiteY30" fmla="*/ 174382 h 1398528"/>
                  <a:gd name="connsiteX31" fmla="*/ 689625 w 1378735"/>
                  <a:gd name="connsiteY31" fmla="*/ 153155 h 1398528"/>
                  <a:gd name="connsiteX32" fmla="*/ 768527 w 1378735"/>
                  <a:gd name="connsiteY32" fmla="*/ 0 h 139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78735" h="1398528">
                    <a:moveTo>
                      <a:pt x="768527" y="0"/>
                    </a:moveTo>
                    <a:lnTo>
                      <a:pt x="972253" y="54588"/>
                    </a:lnTo>
                    <a:lnTo>
                      <a:pt x="969334" y="228103"/>
                    </a:lnTo>
                    <a:lnTo>
                      <a:pt x="1079866" y="316610"/>
                    </a:lnTo>
                    <a:lnTo>
                      <a:pt x="1234336" y="278200"/>
                    </a:lnTo>
                    <a:lnTo>
                      <a:pt x="1333355" y="464426"/>
                    </a:lnTo>
                    <a:lnTo>
                      <a:pt x="1223290" y="563656"/>
                    </a:lnTo>
                    <a:cubicBezTo>
                      <a:pt x="1237087" y="613911"/>
                      <a:pt x="1243590" y="666535"/>
                      <a:pt x="1241255" y="720028"/>
                    </a:cubicBezTo>
                    <a:lnTo>
                      <a:pt x="1378735" y="796347"/>
                    </a:lnTo>
                    <a:lnTo>
                      <a:pt x="1324146" y="1000074"/>
                    </a:lnTo>
                    <a:lnTo>
                      <a:pt x="1157323" y="997268"/>
                    </a:lnTo>
                    <a:cubicBezTo>
                      <a:pt x="1136231" y="1032510"/>
                      <a:pt x="1110676" y="1064296"/>
                      <a:pt x="1082042" y="1092670"/>
                    </a:cubicBezTo>
                    <a:lnTo>
                      <a:pt x="1136829" y="1235662"/>
                    </a:lnTo>
                    <a:lnTo>
                      <a:pt x="964059" y="1356637"/>
                    </a:lnTo>
                    <a:lnTo>
                      <a:pt x="833014" y="1235724"/>
                    </a:lnTo>
                    <a:lnTo>
                      <a:pt x="691570" y="1255455"/>
                    </a:lnTo>
                    <a:lnTo>
                      <a:pt x="612145" y="1398528"/>
                    </a:lnTo>
                    <a:lnTo>
                      <a:pt x="408418" y="1343940"/>
                    </a:lnTo>
                    <a:cubicBezTo>
                      <a:pt x="409336" y="1289401"/>
                      <a:pt x="410253" y="1234862"/>
                      <a:pt x="411171" y="1180323"/>
                    </a:cubicBezTo>
                    <a:cubicBezTo>
                      <a:pt x="369070" y="1150854"/>
                      <a:pt x="331546" y="1116202"/>
                      <a:pt x="298691" y="1095691"/>
                    </a:cubicBezTo>
                    <a:lnTo>
                      <a:pt x="128320" y="1128695"/>
                    </a:lnTo>
                    <a:lnTo>
                      <a:pt x="39183" y="937542"/>
                    </a:lnTo>
                    <a:lnTo>
                      <a:pt x="154405" y="844117"/>
                    </a:lnTo>
                    <a:cubicBezTo>
                      <a:pt x="142107" y="799040"/>
                      <a:pt x="135683" y="752063"/>
                      <a:pt x="135673" y="704255"/>
                    </a:cubicBezTo>
                    <a:lnTo>
                      <a:pt x="0" y="628938"/>
                    </a:lnTo>
                    <a:lnTo>
                      <a:pt x="54588" y="425211"/>
                    </a:lnTo>
                    <a:lnTo>
                      <a:pt x="210062" y="427826"/>
                    </a:lnTo>
                    <a:cubicBezTo>
                      <a:pt x="231154" y="390604"/>
                      <a:pt x="256624" y="356666"/>
                      <a:pt x="285437" y="326289"/>
                    </a:cubicBezTo>
                    <a:lnTo>
                      <a:pt x="233363" y="165678"/>
                    </a:lnTo>
                    <a:lnTo>
                      <a:pt x="412228" y="53911"/>
                    </a:lnTo>
                    <a:lnTo>
                      <a:pt x="537137" y="174382"/>
                    </a:lnTo>
                    <a:lnTo>
                      <a:pt x="689625" y="153155"/>
                    </a:lnTo>
                    <a:lnTo>
                      <a:pt x="768527" y="0"/>
                    </a:lnTo>
                    <a:close/>
                  </a:path>
                </a:pathLst>
              </a:custGeom>
              <a:solidFill>
                <a:schemeClr val="accent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6" name="Freeform: Shape 3">
                <a:extLst>
                  <a:ext uri="{FF2B5EF4-FFF2-40B4-BE49-F238E27FC236}">
                    <a16:creationId xmlns:a16="http://schemas.microsoft.com/office/drawing/2014/main" id="{60BEA59E-5B71-475C-991C-1E9E1A5BF538}"/>
                  </a:ext>
                </a:extLst>
              </p:cNvPr>
              <p:cNvSpPr/>
              <p:nvPr/>
            </p:nvSpPr>
            <p:spPr>
              <a:xfrm>
                <a:off x="8206258" y="1407045"/>
                <a:ext cx="237013" cy="512572"/>
              </a:xfrm>
              <a:custGeom>
                <a:avLst/>
                <a:gdLst>
                  <a:gd name="connsiteX0" fmla="*/ 178431 w 356861"/>
                  <a:gd name="connsiteY0" fmla="*/ 0 h 698675"/>
                  <a:gd name="connsiteX1" fmla="*/ 356861 w 356861"/>
                  <a:gd name="connsiteY1" fmla="*/ 178431 h 698675"/>
                  <a:gd name="connsiteX2" fmla="*/ 304600 w 356861"/>
                  <a:gd name="connsiteY2" fmla="*/ 304601 h 698675"/>
                  <a:gd name="connsiteX3" fmla="*/ 282306 w 356861"/>
                  <a:gd name="connsiteY3" fmla="*/ 319632 h 698675"/>
                  <a:gd name="connsiteX4" fmla="*/ 337514 w 356861"/>
                  <a:gd name="connsiteY4" fmla="*/ 620208 h 698675"/>
                  <a:gd name="connsiteX5" fmla="*/ 285920 w 356861"/>
                  <a:gd name="connsiteY5" fmla="*/ 698675 h 698675"/>
                  <a:gd name="connsiteX6" fmla="*/ 70943 w 356861"/>
                  <a:gd name="connsiteY6" fmla="*/ 698675 h 698675"/>
                  <a:gd name="connsiteX7" fmla="*/ 18274 w 356861"/>
                  <a:gd name="connsiteY7" fmla="*/ 620208 h 698675"/>
                  <a:gd name="connsiteX8" fmla="*/ 73601 w 356861"/>
                  <a:gd name="connsiteY8" fmla="*/ 318987 h 698675"/>
                  <a:gd name="connsiteX9" fmla="*/ 52262 w 356861"/>
                  <a:gd name="connsiteY9" fmla="*/ 304601 h 698675"/>
                  <a:gd name="connsiteX10" fmla="*/ 0 w 356861"/>
                  <a:gd name="connsiteY10" fmla="*/ 178431 h 698675"/>
                  <a:gd name="connsiteX11" fmla="*/ 178431 w 356861"/>
                  <a:gd name="connsiteY11" fmla="*/ 0 h 69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6861" h="698675">
                    <a:moveTo>
                      <a:pt x="178431" y="0"/>
                    </a:moveTo>
                    <a:cubicBezTo>
                      <a:pt x="276976" y="0"/>
                      <a:pt x="356861" y="79887"/>
                      <a:pt x="356861" y="178431"/>
                    </a:cubicBezTo>
                    <a:cubicBezTo>
                      <a:pt x="356861" y="227703"/>
                      <a:pt x="336890" y="272311"/>
                      <a:pt x="304600" y="304601"/>
                    </a:cubicBezTo>
                    <a:lnTo>
                      <a:pt x="282306" y="319632"/>
                    </a:lnTo>
                    <a:lnTo>
                      <a:pt x="337514" y="620208"/>
                    </a:lnTo>
                    <a:cubicBezTo>
                      <a:pt x="338590" y="663204"/>
                      <a:pt x="314942" y="698675"/>
                      <a:pt x="285920" y="698675"/>
                    </a:cubicBezTo>
                    <a:lnTo>
                      <a:pt x="70943" y="698675"/>
                    </a:lnTo>
                    <a:cubicBezTo>
                      <a:pt x="41922" y="698675"/>
                      <a:pt x="18274" y="663204"/>
                      <a:pt x="18274" y="620208"/>
                    </a:cubicBezTo>
                    <a:lnTo>
                      <a:pt x="73601" y="318987"/>
                    </a:lnTo>
                    <a:lnTo>
                      <a:pt x="52262" y="304601"/>
                    </a:lnTo>
                    <a:cubicBezTo>
                      <a:pt x="19972" y="272311"/>
                      <a:pt x="0" y="227703"/>
                      <a:pt x="0" y="178431"/>
                    </a:cubicBezTo>
                    <a:cubicBezTo>
                      <a:pt x="0" y="79887"/>
                      <a:pt x="79887" y="0"/>
                      <a:pt x="178431" y="0"/>
                    </a:cubicBezTo>
                    <a:close/>
                  </a:path>
                </a:pathLst>
              </a:custGeom>
              <a:noFill/>
              <a:ln w="38100" cap="flat">
                <a:solidFill>
                  <a:schemeClr val="accent3"/>
                </a:solidFill>
                <a:prstDash val="solid"/>
                <a:miter/>
              </a:ln>
            </p:spPr>
            <p:txBody>
              <a:bodyPr rtlCol="0" anchor="ctr"/>
              <a:lstStyle/>
              <a:p>
                <a:endParaRPr lang="en-US"/>
              </a:p>
            </p:txBody>
          </p:sp>
          <p:sp>
            <p:nvSpPr>
              <p:cNvPr id="97" name="Freeform: Shape 4">
                <a:extLst>
                  <a:ext uri="{FF2B5EF4-FFF2-40B4-BE49-F238E27FC236}">
                    <a16:creationId xmlns:a16="http://schemas.microsoft.com/office/drawing/2014/main" id="{078F15BE-7EBE-472F-915C-DDE46D72CE57}"/>
                  </a:ext>
                </a:extLst>
              </p:cNvPr>
              <p:cNvSpPr/>
              <p:nvPr/>
            </p:nvSpPr>
            <p:spPr>
              <a:xfrm rot="1603909">
                <a:off x="8464512" y="1193697"/>
                <a:ext cx="743495" cy="802490"/>
              </a:xfrm>
              <a:custGeom>
                <a:avLst/>
                <a:gdLst>
                  <a:gd name="connsiteX0" fmla="*/ 1531909 w 1732097"/>
                  <a:gd name="connsiteY0" fmla="*/ 236637 h 1658450"/>
                  <a:gd name="connsiteX1" fmla="*/ 1333000 w 1732097"/>
                  <a:gd name="connsiteY1" fmla="*/ 185737 h 1658450"/>
                  <a:gd name="connsiteX2" fmla="*/ 1207270 w 1732097"/>
                  <a:gd name="connsiteY2" fmla="*/ 388620 h 1658450"/>
                  <a:gd name="connsiteX3" fmla="*/ 1192030 w 1732097"/>
                  <a:gd name="connsiteY3" fmla="*/ 406717 h 1658450"/>
                  <a:gd name="connsiteX4" fmla="*/ 1059632 w 1732097"/>
                  <a:gd name="connsiteY4" fmla="*/ 409575 h 1658450"/>
                  <a:gd name="connsiteX5" fmla="*/ 1027247 w 1732097"/>
                  <a:gd name="connsiteY5" fmla="*/ 378142 h 1658450"/>
                  <a:gd name="connsiteX6" fmla="*/ 745307 w 1732097"/>
                  <a:gd name="connsiteY6" fmla="*/ 145732 h 1658450"/>
                  <a:gd name="connsiteX7" fmla="*/ 535757 w 1732097"/>
                  <a:gd name="connsiteY7" fmla="*/ 430530 h 1658450"/>
                  <a:gd name="connsiteX8" fmla="*/ 773882 w 1732097"/>
                  <a:gd name="connsiteY8" fmla="*/ 638175 h 1658450"/>
                  <a:gd name="connsiteX9" fmla="*/ 913900 w 1732097"/>
                  <a:gd name="connsiteY9" fmla="*/ 599122 h 1658450"/>
                  <a:gd name="connsiteX10" fmla="*/ 942475 w 1732097"/>
                  <a:gd name="connsiteY10" fmla="*/ 603885 h 1658450"/>
                  <a:gd name="connsiteX11" fmla="*/ 964382 w 1732097"/>
                  <a:gd name="connsiteY11" fmla="*/ 627697 h 1658450"/>
                  <a:gd name="connsiteX12" fmla="*/ 975812 w 1732097"/>
                  <a:gd name="connsiteY12" fmla="*/ 632460 h 1658450"/>
                  <a:gd name="connsiteX13" fmla="*/ 983432 w 1732097"/>
                  <a:gd name="connsiteY13" fmla="*/ 620077 h 1658450"/>
                  <a:gd name="connsiteX14" fmla="*/ 981527 w 1732097"/>
                  <a:gd name="connsiteY14" fmla="*/ 607695 h 1658450"/>
                  <a:gd name="connsiteX15" fmla="*/ 1086302 w 1732097"/>
                  <a:gd name="connsiteY15" fmla="*/ 506730 h 1658450"/>
                  <a:gd name="connsiteX16" fmla="*/ 1224415 w 1732097"/>
                  <a:gd name="connsiteY16" fmla="*/ 662940 h 1658450"/>
                  <a:gd name="connsiteX17" fmla="*/ 1162502 w 1732097"/>
                  <a:gd name="connsiteY17" fmla="*/ 750570 h 1658450"/>
                  <a:gd name="connsiteX18" fmla="*/ 1111067 w 1732097"/>
                  <a:gd name="connsiteY18" fmla="*/ 751522 h 1658450"/>
                  <a:gd name="connsiteX19" fmla="*/ 1088207 w 1732097"/>
                  <a:gd name="connsiteY19" fmla="*/ 757237 h 1658450"/>
                  <a:gd name="connsiteX20" fmla="*/ 1097732 w 1732097"/>
                  <a:gd name="connsiteY20" fmla="*/ 774382 h 1658450"/>
                  <a:gd name="connsiteX21" fmla="*/ 1113925 w 1732097"/>
                  <a:gd name="connsiteY21" fmla="*/ 791527 h 1658450"/>
                  <a:gd name="connsiteX22" fmla="*/ 1115830 w 1732097"/>
                  <a:gd name="connsiteY22" fmla="*/ 823912 h 1658450"/>
                  <a:gd name="connsiteX23" fmla="*/ 1066300 w 1732097"/>
                  <a:gd name="connsiteY23" fmla="*/ 956310 h 1658450"/>
                  <a:gd name="connsiteX24" fmla="*/ 1312997 w 1732097"/>
                  <a:gd name="connsiteY24" fmla="*/ 1220152 h 1658450"/>
                  <a:gd name="connsiteX25" fmla="*/ 1351097 w 1732097"/>
                  <a:gd name="connsiteY25" fmla="*/ 1217295 h 1658450"/>
                  <a:gd name="connsiteX26" fmla="*/ 1548265 w 1732097"/>
                  <a:gd name="connsiteY26" fmla="*/ 1047750 h 1658450"/>
                  <a:gd name="connsiteX27" fmla="*/ 1484447 w 1732097"/>
                  <a:gd name="connsiteY27" fmla="*/ 793432 h 1658450"/>
                  <a:gd name="connsiteX28" fmla="*/ 1333000 w 1732097"/>
                  <a:gd name="connsiteY28" fmla="*/ 725805 h 1658450"/>
                  <a:gd name="connsiteX29" fmla="*/ 1315855 w 1732097"/>
                  <a:gd name="connsiteY29" fmla="*/ 702945 h 1658450"/>
                  <a:gd name="connsiteX30" fmla="*/ 1331095 w 1732097"/>
                  <a:gd name="connsiteY30" fmla="*/ 568642 h 1658450"/>
                  <a:gd name="connsiteX31" fmla="*/ 1358717 w 1732097"/>
                  <a:gd name="connsiteY31" fmla="*/ 547687 h 1658450"/>
                  <a:gd name="connsiteX32" fmla="*/ 1461587 w 1732097"/>
                  <a:gd name="connsiteY32" fmla="*/ 538162 h 1658450"/>
                  <a:gd name="connsiteX33" fmla="*/ 1570172 w 1732097"/>
                  <a:gd name="connsiteY33" fmla="*/ 299085 h 1658450"/>
                  <a:gd name="connsiteX34" fmla="*/ 1531909 w 1732097"/>
                  <a:gd name="connsiteY34" fmla="*/ 236637 h 1658450"/>
                  <a:gd name="connsiteX35" fmla="*/ 1645643 w 1732097"/>
                  <a:gd name="connsiteY35" fmla="*/ 136464 h 1658450"/>
                  <a:gd name="connsiteX36" fmla="*/ 1696855 w 1732097"/>
                  <a:gd name="connsiteY36" fmla="*/ 211455 h 1658450"/>
                  <a:gd name="connsiteX37" fmla="*/ 1731145 w 1732097"/>
                  <a:gd name="connsiteY37" fmla="*/ 318135 h 1658450"/>
                  <a:gd name="connsiteX38" fmla="*/ 1732097 w 1732097"/>
                  <a:gd name="connsiteY38" fmla="*/ 412432 h 1658450"/>
                  <a:gd name="connsiteX39" fmla="*/ 1684472 w 1732097"/>
                  <a:gd name="connsiteY39" fmla="*/ 540067 h 1658450"/>
                  <a:gd name="connsiteX40" fmla="*/ 1571125 w 1732097"/>
                  <a:gd name="connsiteY40" fmla="*/ 653415 h 1658450"/>
                  <a:gd name="connsiteX41" fmla="*/ 1569220 w 1732097"/>
                  <a:gd name="connsiteY41" fmla="*/ 674370 h 1658450"/>
                  <a:gd name="connsiteX42" fmla="*/ 1705427 w 1732097"/>
                  <a:gd name="connsiteY42" fmla="*/ 943927 h 1658450"/>
                  <a:gd name="connsiteX43" fmla="*/ 1445395 w 1732097"/>
                  <a:gd name="connsiteY43" fmla="*/ 1343977 h 1658450"/>
                  <a:gd name="connsiteX44" fmla="*/ 1066300 w 1732097"/>
                  <a:gd name="connsiteY44" fmla="*/ 1281112 h 1658450"/>
                  <a:gd name="connsiteX45" fmla="*/ 917710 w 1732097"/>
                  <a:gd name="connsiteY45" fmla="*/ 973455 h 1658450"/>
                  <a:gd name="connsiteX46" fmla="*/ 899612 w 1732097"/>
                  <a:gd name="connsiteY46" fmla="*/ 996315 h 1658450"/>
                  <a:gd name="connsiteX47" fmla="*/ 864370 w 1732097"/>
                  <a:gd name="connsiteY47" fmla="*/ 1093470 h 1658450"/>
                  <a:gd name="connsiteX48" fmla="*/ 843415 w 1732097"/>
                  <a:gd name="connsiteY48" fmla="*/ 1108710 h 1658450"/>
                  <a:gd name="connsiteX49" fmla="*/ 745307 w 1732097"/>
                  <a:gd name="connsiteY49" fmla="*/ 1113472 h 1658450"/>
                  <a:gd name="connsiteX50" fmla="*/ 769120 w 1732097"/>
                  <a:gd name="connsiteY50" fmla="*/ 1163002 h 1658450"/>
                  <a:gd name="connsiteX51" fmla="*/ 720542 w 1732097"/>
                  <a:gd name="connsiteY51" fmla="*/ 1270635 h 1658450"/>
                  <a:gd name="connsiteX52" fmla="*/ 603385 w 1732097"/>
                  <a:gd name="connsiteY52" fmla="*/ 1259205 h 1658450"/>
                  <a:gd name="connsiteX53" fmla="*/ 572905 w 1732097"/>
                  <a:gd name="connsiteY53" fmla="*/ 1259205 h 1658450"/>
                  <a:gd name="connsiteX54" fmla="*/ 139867 w 1732097"/>
                  <a:gd name="connsiteY54" fmla="*/ 1658450 h 1658450"/>
                  <a:gd name="connsiteX55" fmla="*/ 0 w 1732097"/>
                  <a:gd name="connsiteY55" fmla="*/ 1504896 h 1658450"/>
                  <a:gd name="connsiteX56" fmla="*/ 436697 w 1732097"/>
                  <a:gd name="connsiteY56" fmla="*/ 1106805 h 1658450"/>
                  <a:gd name="connsiteX57" fmla="*/ 438602 w 1732097"/>
                  <a:gd name="connsiteY57" fmla="*/ 1083945 h 1658450"/>
                  <a:gd name="connsiteX58" fmla="*/ 446222 w 1732097"/>
                  <a:gd name="connsiteY58" fmla="*/ 947737 h 1658450"/>
                  <a:gd name="connsiteX59" fmla="*/ 581477 w 1732097"/>
                  <a:gd name="connsiteY59" fmla="*/ 941070 h 1658450"/>
                  <a:gd name="connsiteX60" fmla="*/ 596717 w 1732097"/>
                  <a:gd name="connsiteY60" fmla="*/ 934402 h 1658450"/>
                  <a:gd name="connsiteX61" fmla="*/ 607195 w 1732097"/>
                  <a:gd name="connsiteY61" fmla="*/ 855345 h 1658450"/>
                  <a:gd name="connsiteX62" fmla="*/ 627197 w 1732097"/>
                  <a:gd name="connsiteY62" fmla="*/ 832485 h 1658450"/>
                  <a:gd name="connsiteX63" fmla="*/ 755373 w 1732097"/>
                  <a:gd name="connsiteY63" fmla="*/ 809555 h 1658450"/>
                  <a:gd name="connsiteX64" fmla="*/ 697682 w 1732097"/>
                  <a:gd name="connsiteY64" fmla="*/ 782955 h 1658450"/>
                  <a:gd name="connsiteX65" fmla="*/ 389072 w 1732097"/>
                  <a:gd name="connsiteY65" fmla="*/ 446722 h 1658450"/>
                  <a:gd name="connsiteX66" fmla="*/ 710065 w 1732097"/>
                  <a:gd name="connsiteY66" fmla="*/ 4762 h 1658450"/>
                  <a:gd name="connsiteX67" fmla="*/ 731020 w 1732097"/>
                  <a:gd name="connsiteY67" fmla="*/ 0 h 1658450"/>
                  <a:gd name="connsiteX68" fmla="*/ 826270 w 1732097"/>
                  <a:gd name="connsiteY68" fmla="*/ 0 h 1658450"/>
                  <a:gd name="connsiteX69" fmla="*/ 834842 w 1732097"/>
                  <a:gd name="connsiteY69" fmla="*/ 1905 h 1658450"/>
                  <a:gd name="connsiteX70" fmla="*/ 1097732 w 1732097"/>
                  <a:gd name="connsiteY70" fmla="*/ 160972 h 1658450"/>
                  <a:gd name="connsiteX71" fmla="*/ 1119640 w 1732097"/>
                  <a:gd name="connsiteY71" fmla="*/ 160972 h 1658450"/>
                  <a:gd name="connsiteX72" fmla="*/ 1645643 w 1732097"/>
                  <a:gd name="connsiteY72" fmla="*/ 136464 h 1658450"/>
                  <a:gd name="connsiteX0" fmla="*/ 1825913 w 2026101"/>
                  <a:gd name="connsiteY0" fmla="*/ 236637 h 1769959"/>
                  <a:gd name="connsiteX1" fmla="*/ 1627004 w 2026101"/>
                  <a:gd name="connsiteY1" fmla="*/ 185737 h 1769959"/>
                  <a:gd name="connsiteX2" fmla="*/ 1501274 w 2026101"/>
                  <a:gd name="connsiteY2" fmla="*/ 388620 h 1769959"/>
                  <a:gd name="connsiteX3" fmla="*/ 1486034 w 2026101"/>
                  <a:gd name="connsiteY3" fmla="*/ 406717 h 1769959"/>
                  <a:gd name="connsiteX4" fmla="*/ 1353636 w 2026101"/>
                  <a:gd name="connsiteY4" fmla="*/ 409575 h 1769959"/>
                  <a:gd name="connsiteX5" fmla="*/ 1321251 w 2026101"/>
                  <a:gd name="connsiteY5" fmla="*/ 378142 h 1769959"/>
                  <a:gd name="connsiteX6" fmla="*/ 1039311 w 2026101"/>
                  <a:gd name="connsiteY6" fmla="*/ 145732 h 1769959"/>
                  <a:gd name="connsiteX7" fmla="*/ 829761 w 2026101"/>
                  <a:gd name="connsiteY7" fmla="*/ 430530 h 1769959"/>
                  <a:gd name="connsiteX8" fmla="*/ 1067886 w 2026101"/>
                  <a:gd name="connsiteY8" fmla="*/ 638175 h 1769959"/>
                  <a:gd name="connsiteX9" fmla="*/ 1207904 w 2026101"/>
                  <a:gd name="connsiteY9" fmla="*/ 599122 h 1769959"/>
                  <a:gd name="connsiteX10" fmla="*/ 1236479 w 2026101"/>
                  <a:gd name="connsiteY10" fmla="*/ 603885 h 1769959"/>
                  <a:gd name="connsiteX11" fmla="*/ 1258386 w 2026101"/>
                  <a:gd name="connsiteY11" fmla="*/ 627697 h 1769959"/>
                  <a:gd name="connsiteX12" fmla="*/ 1269816 w 2026101"/>
                  <a:gd name="connsiteY12" fmla="*/ 632460 h 1769959"/>
                  <a:gd name="connsiteX13" fmla="*/ 1277436 w 2026101"/>
                  <a:gd name="connsiteY13" fmla="*/ 620077 h 1769959"/>
                  <a:gd name="connsiteX14" fmla="*/ 1275531 w 2026101"/>
                  <a:gd name="connsiteY14" fmla="*/ 607695 h 1769959"/>
                  <a:gd name="connsiteX15" fmla="*/ 1380306 w 2026101"/>
                  <a:gd name="connsiteY15" fmla="*/ 506730 h 1769959"/>
                  <a:gd name="connsiteX16" fmla="*/ 1518419 w 2026101"/>
                  <a:gd name="connsiteY16" fmla="*/ 662940 h 1769959"/>
                  <a:gd name="connsiteX17" fmla="*/ 1456506 w 2026101"/>
                  <a:gd name="connsiteY17" fmla="*/ 750570 h 1769959"/>
                  <a:gd name="connsiteX18" fmla="*/ 1405071 w 2026101"/>
                  <a:gd name="connsiteY18" fmla="*/ 751522 h 1769959"/>
                  <a:gd name="connsiteX19" fmla="*/ 1382211 w 2026101"/>
                  <a:gd name="connsiteY19" fmla="*/ 757237 h 1769959"/>
                  <a:gd name="connsiteX20" fmla="*/ 1391736 w 2026101"/>
                  <a:gd name="connsiteY20" fmla="*/ 774382 h 1769959"/>
                  <a:gd name="connsiteX21" fmla="*/ 1407929 w 2026101"/>
                  <a:gd name="connsiteY21" fmla="*/ 791527 h 1769959"/>
                  <a:gd name="connsiteX22" fmla="*/ 1409834 w 2026101"/>
                  <a:gd name="connsiteY22" fmla="*/ 823912 h 1769959"/>
                  <a:gd name="connsiteX23" fmla="*/ 1360304 w 2026101"/>
                  <a:gd name="connsiteY23" fmla="*/ 956310 h 1769959"/>
                  <a:gd name="connsiteX24" fmla="*/ 1607001 w 2026101"/>
                  <a:gd name="connsiteY24" fmla="*/ 1220152 h 1769959"/>
                  <a:gd name="connsiteX25" fmla="*/ 1645101 w 2026101"/>
                  <a:gd name="connsiteY25" fmla="*/ 1217295 h 1769959"/>
                  <a:gd name="connsiteX26" fmla="*/ 1842269 w 2026101"/>
                  <a:gd name="connsiteY26" fmla="*/ 1047750 h 1769959"/>
                  <a:gd name="connsiteX27" fmla="*/ 1778451 w 2026101"/>
                  <a:gd name="connsiteY27" fmla="*/ 793432 h 1769959"/>
                  <a:gd name="connsiteX28" fmla="*/ 1627004 w 2026101"/>
                  <a:gd name="connsiteY28" fmla="*/ 725805 h 1769959"/>
                  <a:gd name="connsiteX29" fmla="*/ 1609859 w 2026101"/>
                  <a:gd name="connsiteY29" fmla="*/ 702945 h 1769959"/>
                  <a:gd name="connsiteX30" fmla="*/ 1625099 w 2026101"/>
                  <a:gd name="connsiteY30" fmla="*/ 568642 h 1769959"/>
                  <a:gd name="connsiteX31" fmla="*/ 1652721 w 2026101"/>
                  <a:gd name="connsiteY31" fmla="*/ 547687 h 1769959"/>
                  <a:gd name="connsiteX32" fmla="*/ 1755591 w 2026101"/>
                  <a:gd name="connsiteY32" fmla="*/ 538162 h 1769959"/>
                  <a:gd name="connsiteX33" fmla="*/ 1864176 w 2026101"/>
                  <a:gd name="connsiteY33" fmla="*/ 299085 h 1769959"/>
                  <a:gd name="connsiteX34" fmla="*/ 1825913 w 2026101"/>
                  <a:gd name="connsiteY34" fmla="*/ 236637 h 1769959"/>
                  <a:gd name="connsiteX35" fmla="*/ 1939647 w 2026101"/>
                  <a:gd name="connsiteY35" fmla="*/ 136464 h 1769959"/>
                  <a:gd name="connsiteX36" fmla="*/ 1990859 w 2026101"/>
                  <a:gd name="connsiteY36" fmla="*/ 211455 h 1769959"/>
                  <a:gd name="connsiteX37" fmla="*/ 2025149 w 2026101"/>
                  <a:gd name="connsiteY37" fmla="*/ 318135 h 1769959"/>
                  <a:gd name="connsiteX38" fmla="*/ 2026101 w 2026101"/>
                  <a:gd name="connsiteY38" fmla="*/ 412432 h 1769959"/>
                  <a:gd name="connsiteX39" fmla="*/ 1978476 w 2026101"/>
                  <a:gd name="connsiteY39" fmla="*/ 540067 h 1769959"/>
                  <a:gd name="connsiteX40" fmla="*/ 1865129 w 2026101"/>
                  <a:gd name="connsiteY40" fmla="*/ 653415 h 1769959"/>
                  <a:gd name="connsiteX41" fmla="*/ 1863224 w 2026101"/>
                  <a:gd name="connsiteY41" fmla="*/ 674370 h 1769959"/>
                  <a:gd name="connsiteX42" fmla="*/ 1999431 w 2026101"/>
                  <a:gd name="connsiteY42" fmla="*/ 943927 h 1769959"/>
                  <a:gd name="connsiteX43" fmla="*/ 1739399 w 2026101"/>
                  <a:gd name="connsiteY43" fmla="*/ 1343977 h 1769959"/>
                  <a:gd name="connsiteX44" fmla="*/ 1360304 w 2026101"/>
                  <a:gd name="connsiteY44" fmla="*/ 1281112 h 1769959"/>
                  <a:gd name="connsiteX45" fmla="*/ 1211714 w 2026101"/>
                  <a:gd name="connsiteY45" fmla="*/ 973455 h 1769959"/>
                  <a:gd name="connsiteX46" fmla="*/ 1193616 w 2026101"/>
                  <a:gd name="connsiteY46" fmla="*/ 996315 h 1769959"/>
                  <a:gd name="connsiteX47" fmla="*/ 1158374 w 2026101"/>
                  <a:gd name="connsiteY47" fmla="*/ 1093470 h 1769959"/>
                  <a:gd name="connsiteX48" fmla="*/ 1137419 w 2026101"/>
                  <a:gd name="connsiteY48" fmla="*/ 1108710 h 1769959"/>
                  <a:gd name="connsiteX49" fmla="*/ 1039311 w 2026101"/>
                  <a:gd name="connsiteY49" fmla="*/ 1113472 h 1769959"/>
                  <a:gd name="connsiteX50" fmla="*/ 1063124 w 2026101"/>
                  <a:gd name="connsiteY50" fmla="*/ 1163002 h 1769959"/>
                  <a:gd name="connsiteX51" fmla="*/ 1014546 w 2026101"/>
                  <a:gd name="connsiteY51" fmla="*/ 1270635 h 1769959"/>
                  <a:gd name="connsiteX52" fmla="*/ 897389 w 2026101"/>
                  <a:gd name="connsiteY52" fmla="*/ 1259205 h 1769959"/>
                  <a:gd name="connsiteX53" fmla="*/ 866909 w 2026101"/>
                  <a:gd name="connsiteY53" fmla="*/ 1259205 h 1769959"/>
                  <a:gd name="connsiteX54" fmla="*/ 433871 w 2026101"/>
                  <a:gd name="connsiteY54" fmla="*/ 1658450 h 1769959"/>
                  <a:gd name="connsiteX55" fmla="*/ 0 w 2026101"/>
                  <a:gd name="connsiteY55" fmla="*/ 1769959 h 1769959"/>
                  <a:gd name="connsiteX56" fmla="*/ 730701 w 2026101"/>
                  <a:gd name="connsiteY56" fmla="*/ 1106805 h 1769959"/>
                  <a:gd name="connsiteX57" fmla="*/ 732606 w 2026101"/>
                  <a:gd name="connsiteY57" fmla="*/ 1083945 h 1769959"/>
                  <a:gd name="connsiteX58" fmla="*/ 740226 w 2026101"/>
                  <a:gd name="connsiteY58" fmla="*/ 947737 h 1769959"/>
                  <a:gd name="connsiteX59" fmla="*/ 875481 w 2026101"/>
                  <a:gd name="connsiteY59" fmla="*/ 941070 h 1769959"/>
                  <a:gd name="connsiteX60" fmla="*/ 890721 w 2026101"/>
                  <a:gd name="connsiteY60" fmla="*/ 934402 h 1769959"/>
                  <a:gd name="connsiteX61" fmla="*/ 901199 w 2026101"/>
                  <a:gd name="connsiteY61" fmla="*/ 855345 h 1769959"/>
                  <a:gd name="connsiteX62" fmla="*/ 921201 w 2026101"/>
                  <a:gd name="connsiteY62" fmla="*/ 832485 h 1769959"/>
                  <a:gd name="connsiteX63" fmla="*/ 1049377 w 2026101"/>
                  <a:gd name="connsiteY63" fmla="*/ 809555 h 1769959"/>
                  <a:gd name="connsiteX64" fmla="*/ 991686 w 2026101"/>
                  <a:gd name="connsiteY64" fmla="*/ 782955 h 1769959"/>
                  <a:gd name="connsiteX65" fmla="*/ 683076 w 2026101"/>
                  <a:gd name="connsiteY65" fmla="*/ 446722 h 1769959"/>
                  <a:gd name="connsiteX66" fmla="*/ 1004069 w 2026101"/>
                  <a:gd name="connsiteY66" fmla="*/ 4762 h 1769959"/>
                  <a:gd name="connsiteX67" fmla="*/ 1025024 w 2026101"/>
                  <a:gd name="connsiteY67" fmla="*/ 0 h 1769959"/>
                  <a:gd name="connsiteX68" fmla="*/ 1120274 w 2026101"/>
                  <a:gd name="connsiteY68" fmla="*/ 0 h 1769959"/>
                  <a:gd name="connsiteX69" fmla="*/ 1128846 w 2026101"/>
                  <a:gd name="connsiteY69" fmla="*/ 1905 h 1769959"/>
                  <a:gd name="connsiteX70" fmla="*/ 1391736 w 2026101"/>
                  <a:gd name="connsiteY70" fmla="*/ 160972 h 1769959"/>
                  <a:gd name="connsiteX71" fmla="*/ 1413644 w 2026101"/>
                  <a:gd name="connsiteY71" fmla="*/ 160972 h 1769959"/>
                  <a:gd name="connsiteX72" fmla="*/ 1939647 w 2026101"/>
                  <a:gd name="connsiteY72" fmla="*/ 136464 h 1769959"/>
                  <a:gd name="connsiteX0" fmla="*/ 1825913 w 2026101"/>
                  <a:gd name="connsiteY0" fmla="*/ 236637 h 1925404"/>
                  <a:gd name="connsiteX1" fmla="*/ 1627004 w 2026101"/>
                  <a:gd name="connsiteY1" fmla="*/ 185737 h 1925404"/>
                  <a:gd name="connsiteX2" fmla="*/ 1501274 w 2026101"/>
                  <a:gd name="connsiteY2" fmla="*/ 388620 h 1925404"/>
                  <a:gd name="connsiteX3" fmla="*/ 1486034 w 2026101"/>
                  <a:gd name="connsiteY3" fmla="*/ 406717 h 1925404"/>
                  <a:gd name="connsiteX4" fmla="*/ 1353636 w 2026101"/>
                  <a:gd name="connsiteY4" fmla="*/ 409575 h 1925404"/>
                  <a:gd name="connsiteX5" fmla="*/ 1321251 w 2026101"/>
                  <a:gd name="connsiteY5" fmla="*/ 378142 h 1925404"/>
                  <a:gd name="connsiteX6" fmla="*/ 1039311 w 2026101"/>
                  <a:gd name="connsiteY6" fmla="*/ 145732 h 1925404"/>
                  <a:gd name="connsiteX7" fmla="*/ 829761 w 2026101"/>
                  <a:gd name="connsiteY7" fmla="*/ 430530 h 1925404"/>
                  <a:gd name="connsiteX8" fmla="*/ 1067886 w 2026101"/>
                  <a:gd name="connsiteY8" fmla="*/ 638175 h 1925404"/>
                  <a:gd name="connsiteX9" fmla="*/ 1207904 w 2026101"/>
                  <a:gd name="connsiteY9" fmla="*/ 599122 h 1925404"/>
                  <a:gd name="connsiteX10" fmla="*/ 1236479 w 2026101"/>
                  <a:gd name="connsiteY10" fmla="*/ 603885 h 1925404"/>
                  <a:gd name="connsiteX11" fmla="*/ 1258386 w 2026101"/>
                  <a:gd name="connsiteY11" fmla="*/ 627697 h 1925404"/>
                  <a:gd name="connsiteX12" fmla="*/ 1269816 w 2026101"/>
                  <a:gd name="connsiteY12" fmla="*/ 632460 h 1925404"/>
                  <a:gd name="connsiteX13" fmla="*/ 1277436 w 2026101"/>
                  <a:gd name="connsiteY13" fmla="*/ 620077 h 1925404"/>
                  <a:gd name="connsiteX14" fmla="*/ 1275531 w 2026101"/>
                  <a:gd name="connsiteY14" fmla="*/ 607695 h 1925404"/>
                  <a:gd name="connsiteX15" fmla="*/ 1380306 w 2026101"/>
                  <a:gd name="connsiteY15" fmla="*/ 506730 h 1925404"/>
                  <a:gd name="connsiteX16" fmla="*/ 1518419 w 2026101"/>
                  <a:gd name="connsiteY16" fmla="*/ 662940 h 1925404"/>
                  <a:gd name="connsiteX17" fmla="*/ 1456506 w 2026101"/>
                  <a:gd name="connsiteY17" fmla="*/ 750570 h 1925404"/>
                  <a:gd name="connsiteX18" fmla="*/ 1405071 w 2026101"/>
                  <a:gd name="connsiteY18" fmla="*/ 751522 h 1925404"/>
                  <a:gd name="connsiteX19" fmla="*/ 1382211 w 2026101"/>
                  <a:gd name="connsiteY19" fmla="*/ 757237 h 1925404"/>
                  <a:gd name="connsiteX20" fmla="*/ 1391736 w 2026101"/>
                  <a:gd name="connsiteY20" fmla="*/ 774382 h 1925404"/>
                  <a:gd name="connsiteX21" fmla="*/ 1407929 w 2026101"/>
                  <a:gd name="connsiteY21" fmla="*/ 791527 h 1925404"/>
                  <a:gd name="connsiteX22" fmla="*/ 1409834 w 2026101"/>
                  <a:gd name="connsiteY22" fmla="*/ 823912 h 1925404"/>
                  <a:gd name="connsiteX23" fmla="*/ 1360304 w 2026101"/>
                  <a:gd name="connsiteY23" fmla="*/ 956310 h 1925404"/>
                  <a:gd name="connsiteX24" fmla="*/ 1607001 w 2026101"/>
                  <a:gd name="connsiteY24" fmla="*/ 1220152 h 1925404"/>
                  <a:gd name="connsiteX25" fmla="*/ 1645101 w 2026101"/>
                  <a:gd name="connsiteY25" fmla="*/ 1217295 h 1925404"/>
                  <a:gd name="connsiteX26" fmla="*/ 1842269 w 2026101"/>
                  <a:gd name="connsiteY26" fmla="*/ 1047750 h 1925404"/>
                  <a:gd name="connsiteX27" fmla="*/ 1778451 w 2026101"/>
                  <a:gd name="connsiteY27" fmla="*/ 793432 h 1925404"/>
                  <a:gd name="connsiteX28" fmla="*/ 1627004 w 2026101"/>
                  <a:gd name="connsiteY28" fmla="*/ 725805 h 1925404"/>
                  <a:gd name="connsiteX29" fmla="*/ 1609859 w 2026101"/>
                  <a:gd name="connsiteY29" fmla="*/ 702945 h 1925404"/>
                  <a:gd name="connsiteX30" fmla="*/ 1625099 w 2026101"/>
                  <a:gd name="connsiteY30" fmla="*/ 568642 h 1925404"/>
                  <a:gd name="connsiteX31" fmla="*/ 1652721 w 2026101"/>
                  <a:gd name="connsiteY31" fmla="*/ 547687 h 1925404"/>
                  <a:gd name="connsiteX32" fmla="*/ 1755591 w 2026101"/>
                  <a:gd name="connsiteY32" fmla="*/ 538162 h 1925404"/>
                  <a:gd name="connsiteX33" fmla="*/ 1864176 w 2026101"/>
                  <a:gd name="connsiteY33" fmla="*/ 299085 h 1925404"/>
                  <a:gd name="connsiteX34" fmla="*/ 1825913 w 2026101"/>
                  <a:gd name="connsiteY34" fmla="*/ 236637 h 1925404"/>
                  <a:gd name="connsiteX35" fmla="*/ 1939647 w 2026101"/>
                  <a:gd name="connsiteY35" fmla="*/ 136464 h 1925404"/>
                  <a:gd name="connsiteX36" fmla="*/ 1990859 w 2026101"/>
                  <a:gd name="connsiteY36" fmla="*/ 211455 h 1925404"/>
                  <a:gd name="connsiteX37" fmla="*/ 2025149 w 2026101"/>
                  <a:gd name="connsiteY37" fmla="*/ 318135 h 1925404"/>
                  <a:gd name="connsiteX38" fmla="*/ 2026101 w 2026101"/>
                  <a:gd name="connsiteY38" fmla="*/ 412432 h 1925404"/>
                  <a:gd name="connsiteX39" fmla="*/ 1978476 w 2026101"/>
                  <a:gd name="connsiteY39" fmla="*/ 540067 h 1925404"/>
                  <a:gd name="connsiteX40" fmla="*/ 1865129 w 2026101"/>
                  <a:gd name="connsiteY40" fmla="*/ 653415 h 1925404"/>
                  <a:gd name="connsiteX41" fmla="*/ 1863224 w 2026101"/>
                  <a:gd name="connsiteY41" fmla="*/ 674370 h 1925404"/>
                  <a:gd name="connsiteX42" fmla="*/ 1999431 w 2026101"/>
                  <a:gd name="connsiteY42" fmla="*/ 943927 h 1925404"/>
                  <a:gd name="connsiteX43" fmla="*/ 1739399 w 2026101"/>
                  <a:gd name="connsiteY43" fmla="*/ 1343977 h 1925404"/>
                  <a:gd name="connsiteX44" fmla="*/ 1360304 w 2026101"/>
                  <a:gd name="connsiteY44" fmla="*/ 1281112 h 1925404"/>
                  <a:gd name="connsiteX45" fmla="*/ 1211714 w 2026101"/>
                  <a:gd name="connsiteY45" fmla="*/ 973455 h 1925404"/>
                  <a:gd name="connsiteX46" fmla="*/ 1193616 w 2026101"/>
                  <a:gd name="connsiteY46" fmla="*/ 996315 h 1925404"/>
                  <a:gd name="connsiteX47" fmla="*/ 1158374 w 2026101"/>
                  <a:gd name="connsiteY47" fmla="*/ 1093470 h 1925404"/>
                  <a:gd name="connsiteX48" fmla="*/ 1137419 w 2026101"/>
                  <a:gd name="connsiteY48" fmla="*/ 1108710 h 1925404"/>
                  <a:gd name="connsiteX49" fmla="*/ 1039311 w 2026101"/>
                  <a:gd name="connsiteY49" fmla="*/ 1113472 h 1925404"/>
                  <a:gd name="connsiteX50" fmla="*/ 1063124 w 2026101"/>
                  <a:gd name="connsiteY50" fmla="*/ 1163002 h 1925404"/>
                  <a:gd name="connsiteX51" fmla="*/ 1014546 w 2026101"/>
                  <a:gd name="connsiteY51" fmla="*/ 1270635 h 1925404"/>
                  <a:gd name="connsiteX52" fmla="*/ 897389 w 2026101"/>
                  <a:gd name="connsiteY52" fmla="*/ 1259205 h 1925404"/>
                  <a:gd name="connsiteX53" fmla="*/ 866909 w 2026101"/>
                  <a:gd name="connsiteY53" fmla="*/ 1259205 h 1925404"/>
                  <a:gd name="connsiteX54" fmla="*/ 141485 w 2026101"/>
                  <a:gd name="connsiteY54" fmla="*/ 1925404 h 1925404"/>
                  <a:gd name="connsiteX55" fmla="*/ 0 w 2026101"/>
                  <a:gd name="connsiteY55" fmla="*/ 1769959 h 1925404"/>
                  <a:gd name="connsiteX56" fmla="*/ 730701 w 2026101"/>
                  <a:gd name="connsiteY56" fmla="*/ 1106805 h 1925404"/>
                  <a:gd name="connsiteX57" fmla="*/ 732606 w 2026101"/>
                  <a:gd name="connsiteY57" fmla="*/ 1083945 h 1925404"/>
                  <a:gd name="connsiteX58" fmla="*/ 740226 w 2026101"/>
                  <a:gd name="connsiteY58" fmla="*/ 947737 h 1925404"/>
                  <a:gd name="connsiteX59" fmla="*/ 875481 w 2026101"/>
                  <a:gd name="connsiteY59" fmla="*/ 941070 h 1925404"/>
                  <a:gd name="connsiteX60" fmla="*/ 890721 w 2026101"/>
                  <a:gd name="connsiteY60" fmla="*/ 934402 h 1925404"/>
                  <a:gd name="connsiteX61" fmla="*/ 901199 w 2026101"/>
                  <a:gd name="connsiteY61" fmla="*/ 855345 h 1925404"/>
                  <a:gd name="connsiteX62" fmla="*/ 921201 w 2026101"/>
                  <a:gd name="connsiteY62" fmla="*/ 832485 h 1925404"/>
                  <a:gd name="connsiteX63" fmla="*/ 1049377 w 2026101"/>
                  <a:gd name="connsiteY63" fmla="*/ 809555 h 1925404"/>
                  <a:gd name="connsiteX64" fmla="*/ 991686 w 2026101"/>
                  <a:gd name="connsiteY64" fmla="*/ 782955 h 1925404"/>
                  <a:gd name="connsiteX65" fmla="*/ 683076 w 2026101"/>
                  <a:gd name="connsiteY65" fmla="*/ 446722 h 1925404"/>
                  <a:gd name="connsiteX66" fmla="*/ 1004069 w 2026101"/>
                  <a:gd name="connsiteY66" fmla="*/ 4762 h 1925404"/>
                  <a:gd name="connsiteX67" fmla="*/ 1025024 w 2026101"/>
                  <a:gd name="connsiteY67" fmla="*/ 0 h 1925404"/>
                  <a:gd name="connsiteX68" fmla="*/ 1120274 w 2026101"/>
                  <a:gd name="connsiteY68" fmla="*/ 0 h 1925404"/>
                  <a:gd name="connsiteX69" fmla="*/ 1128846 w 2026101"/>
                  <a:gd name="connsiteY69" fmla="*/ 1905 h 1925404"/>
                  <a:gd name="connsiteX70" fmla="*/ 1391736 w 2026101"/>
                  <a:gd name="connsiteY70" fmla="*/ 160972 h 1925404"/>
                  <a:gd name="connsiteX71" fmla="*/ 1413644 w 2026101"/>
                  <a:gd name="connsiteY71" fmla="*/ 160972 h 1925404"/>
                  <a:gd name="connsiteX72" fmla="*/ 1939647 w 2026101"/>
                  <a:gd name="connsiteY72" fmla="*/ 136464 h 1925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026101" h="1925404">
                    <a:moveTo>
                      <a:pt x="1825913" y="236637"/>
                    </a:moveTo>
                    <a:cubicBezTo>
                      <a:pt x="1777023" y="183773"/>
                      <a:pt x="1699870" y="161448"/>
                      <a:pt x="1627004" y="185737"/>
                    </a:cubicBezTo>
                    <a:cubicBezTo>
                      <a:pt x="1553661" y="210502"/>
                      <a:pt x="1490796" y="283845"/>
                      <a:pt x="1501274" y="388620"/>
                    </a:cubicBezTo>
                    <a:cubicBezTo>
                      <a:pt x="1502226" y="401955"/>
                      <a:pt x="1499369" y="405765"/>
                      <a:pt x="1486034" y="406717"/>
                    </a:cubicBezTo>
                    <a:cubicBezTo>
                      <a:pt x="1442219" y="408622"/>
                      <a:pt x="1397451" y="408622"/>
                      <a:pt x="1353636" y="409575"/>
                    </a:cubicBezTo>
                    <a:cubicBezTo>
                      <a:pt x="1321251" y="410527"/>
                      <a:pt x="1322204" y="410527"/>
                      <a:pt x="1321251" y="378142"/>
                    </a:cubicBezTo>
                    <a:cubicBezTo>
                      <a:pt x="1317441" y="243840"/>
                      <a:pt x="1196474" y="122872"/>
                      <a:pt x="1039311" y="145732"/>
                    </a:cubicBezTo>
                    <a:cubicBezTo>
                      <a:pt x="898341" y="165735"/>
                      <a:pt x="809759" y="290512"/>
                      <a:pt x="829761" y="430530"/>
                    </a:cubicBezTo>
                    <a:cubicBezTo>
                      <a:pt x="846906" y="546735"/>
                      <a:pt x="950729" y="637222"/>
                      <a:pt x="1067886" y="638175"/>
                    </a:cubicBezTo>
                    <a:cubicBezTo>
                      <a:pt x="1118369" y="639127"/>
                      <a:pt x="1165041" y="626745"/>
                      <a:pt x="1207904" y="599122"/>
                    </a:cubicBezTo>
                    <a:cubicBezTo>
                      <a:pt x="1220286" y="591502"/>
                      <a:pt x="1227906" y="592455"/>
                      <a:pt x="1236479" y="603885"/>
                    </a:cubicBezTo>
                    <a:cubicBezTo>
                      <a:pt x="1243146" y="612457"/>
                      <a:pt x="1250766" y="620077"/>
                      <a:pt x="1258386" y="627697"/>
                    </a:cubicBezTo>
                    <a:cubicBezTo>
                      <a:pt x="1261244" y="630555"/>
                      <a:pt x="1264101" y="635317"/>
                      <a:pt x="1269816" y="632460"/>
                    </a:cubicBezTo>
                    <a:cubicBezTo>
                      <a:pt x="1274579" y="629602"/>
                      <a:pt x="1278389" y="625792"/>
                      <a:pt x="1277436" y="620077"/>
                    </a:cubicBezTo>
                    <a:cubicBezTo>
                      <a:pt x="1277436" y="616267"/>
                      <a:pt x="1276484" y="611505"/>
                      <a:pt x="1275531" y="607695"/>
                    </a:cubicBezTo>
                    <a:cubicBezTo>
                      <a:pt x="1266006" y="544830"/>
                      <a:pt x="1317441" y="495300"/>
                      <a:pt x="1380306" y="506730"/>
                    </a:cubicBezTo>
                    <a:cubicBezTo>
                      <a:pt x="1456506" y="520065"/>
                      <a:pt x="1514609" y="585787"/>
                      <a:pt x="1518419" y="662940"/>
                    </a:cubicBezTo>
                    <a:cubicBezTo>
                      <a:pt x="1520324" y="702945"/>
                      <a:pt x="1495559" y="739140"/>
                      <a:pt x="1456506" y="750570"/>
                    </a:cubicBezTo>
                    <a:cubicBezTo>
                      <a:pt x="1439361" y="755332"/>
                      <a:pt x="1422216" y="756285"/>
                      <a:pt x="1405071" y="751522"/>
                    </a:cubicBezTo>
                    <a:cubicBezTo>
                      <a:pt x="1396499" y="749617"/>
                      <a:pt x="1386974" y="747712"/>
                      <a:pt x="1382211" y="757237"/>
                    </a:cubicBezTo>
                    <a:cubicBezTo>
                      <a:pt x="1377449" y="766762"/>
                      <a:pt x="1387926" y="768667"/>
                      <a:pt x="1391736" y="774382"/>
                    </a:cubicBezTo>
                    <a:cubicBezTo>
                      <a:pt x="1396499" y="780097"/>
                      <a:pt x="1401261" y="785812"/>
                      <a:pt x="1407929" y="791527"/>
                    </a:cubicBezTo>
                    <a:cubicBezTo>
                      <a:pt x="1420311" y="802005"/>
                      <a:pt x="1420311" y="810577"/>
                      <a:pt x="1409834" y="823912"/>
                    </a:cubicBezTo>
                    <a:cubicBezTo>
                      <a:pt x="1379354" y="862012"/>
                      <a:pt x="1363161" y="907732"/>
                      <a:pt x="1360304" y="956310"/>
                    </a:cubicBezTo>
                    <a:cubicBezTo>
                      <a:pt x="1349826" y="1101090"/>
                      <a:pt x="1462221" y="1220152"/>
                      <a:pt x="1607001" y="1220152"/>
                    </a:cubicBezTo>
                    <a:cubicBezTo>
                      <a:pt x="1619384" y="1219200"/>
                      <a:pt x="1632719" y="1220152"/>
                      <a:pt x="1645101" y="1217295"/>
                    </a:cubicBezTo>
                    <a:cubicBezTo>
                      <a:pt x="1743209" y="1199197"/>
                      <a:pt x="1812741" y="1143000"/>
                      <a:pt x="1842269" y="1047750"/>
                    </a:cubicBezTo>
                    <a:cubicBezTo>
                      <a:pt x="1872749" y="951547"/>
                      <a:pt x="1849889" y="864870"/>
                      <a:pt x="1778451" y="793432"/>
                    </a:cubicBezTo>
                    <a:cubicBezTo>
                      <a:pt x="1737494" y="752475"/>
                      <a:pt x="1685106" y="730567"/>
                      <a:pt x="1627004" y="725805"/>
                    </a:cubicBezTo>
                    <a:cubicBezTo>
                      <a:pt x="1610811" y="724852"/>
                      <a:pt x="1607954" y="717232"/>
                      <a:pt x="1609859" y="702945"/>
                    </a:cubicBezTo>
                    <a:cubicBezTo>
                      <a:pt x="1615574" y="658177"/>
                      <a:pt x="1620336" y="613410"/>
                      <a:pt x="1625099" y="568642"/>
                    </a:cubicBezTo>
                    <a:cubicBezTo>
                      <a:pt x="1627956" y="544830"/>
                      <a:pt x="1628909" y="543877"/>
                      <a:pt x="1652721" y="547687"/>
                    </a:cubicBezTo>
                    <a:cubicBezTo>
                      <a:pt x="1687964" y="553402"/>
                      <a:pt x="1722254" y="551497"/>
                      <a:pt x="1755591" y="538162"/>
                    </a:cubicBezTo>
                    <a:cubicBezTo>
                      <a:pt x="1850841" y="501015"/>
                      <a:pt x="1898466" y="394335"/>
                      <a:pt x="1864176" y="299085"/>
                    </a:cubicBezTo>
                    <a:cubicBezTo>
                      <a:pt x="1855365" y="275272"/>
                      <a:pt x="1842209" y="254258"/>
                      <a:pt x="1825913" y="236637"/>
                    </a:cubicBezTo>
                    <a:close/>
                    <a:moveTo>
                      <a:pt x="1939647" y="136464"/>
                    </a:moveTo>
                    <a:cubicBezTo>
                      <a:pt x="1959382" y="158338"/>
                      <a:pt x="1976691" y="183356"/>
                      <a:pt x="1990859" y="211455"/>
                    </a:cubicBezTo>
                    <a:cubicBezTo>
                      <a:pt x="2008004" y="245745"/>
                      <a:pt x="2016576" y="281940"/>
                      <a:pt x="2025149" y="318135"/>
                    </a:cubicBezTo>
                    <a:cubicBezTo>
                      <a:pt x="2026101" y="349567"/>
                      <a:pt x="2026101" y="381000"/>
                      <a:pt x="2026101" y="412432"/>
                    </a:cubicBezTo>
                    <a:cubicBezTo>
                      <a:pt x="2015624" y="457200"/>
                      <a:pt x="2003241" y="501015"/>
                      <a:pt x="1978476" y="540067"/>
                    </a:cubicBezTo>
                    <a:cubicBezTo>
                      <a:pt x="1949901" y="586740"/>
                      <a:pt x="1912754" y="624840"/>
                      <a:pt x="1865129" y="653415"/>
                    </a:cubicBezTo>
                    <a:cubicBezTo>
                      <a:pt x="1849889" y="662940"/>
                      <a:pt x="1849889" y="662940"/>
                      <a:pt x="1863224" y="674370"/>
                    </a:cubicBezTo>
                    <a:cubicBezTo>
                      <a:pt x="1944186" y="745807"/>
                      <a:pt x="1989906" y="835342"/>
                      <a:pt x="1999431" y="943927"/>
                    </a:cubicBezTo>
                    <a:cubicBezTo>
                      <a:pt x="2013719" y="1120140"/>
                      <a:pt x="1907991" y="1285875"/>
                      <a:pt x="1739399" y="1343977"/>
                    </a:cubicBezTo>
                    <a:cubicBezTo>
                      <a:pt x="1603191" y="1391602"/>
                      <a:pt x="1474604" y="1370647"/>
                      <a:pt x="1360304" y="1281112"/>
                    </a:cubicBezTo>
                    <a:cubicBezTo>
                      <a:pt x="1261244" y="1203007"/>
                      <a:pt x="1213619" y="1098232"/>
                      <a:pt x="1211714" y="973455"/>
                    </a:cubicBezTo>
                    <a:cubicBezTo>
                      <a:pt x="1183933" y="925989"/>
                      <a:pt x="1202506" y="976313"/>
                      <a:pt x="1193616" y="996315"/>
                    </a:cubicBezTo>
                    <a:cubicBezTo>
                      <a:pt x="1181234" y="1028700"/>
                      <a:pt x="1169804" y="1061085"/>
                      <a:pt x="1158374" y="1093470"/>
                    </a:cubicBezTo>
                    <a:cubicBezTo>
                      <a:pt x="1154564" y="1104900"/>
                      <a:pt x="1148849" y="1108710"/>
                      <a:pt x="1137419" y="1108710"/>
                    </a:cubicBezTo>
                    <a:cubicBezTo>
                      <a:pt x="1105986" y="1109662"/>
                      <a:pt x="1073601" y="1111567"/>
                      <a:pt x="1039311" y="1113472"/>
                    </a:cubicBezTo>
                    <a:cubicBezTo>
                      <a:pt x="1050741" y="1130617"/>
                      <a:pt x="1059314" y="1145857"/>
                      <a:pt x="1063124" y="1163002"/>
                    </a:cubicBezTo>
                    <a:cubicBezTo>
                      <a:pt x="1071696" y="1203960"/>
                      <a:pt x="1051694" y="1248727"/>
                      <a:pt x="1014546" y="1270635"/>
                    </a:cubicBezTo>
                    <a:cubicBezTo>
                      <a:pt x="976446" y="1292542"/>
                      <a:pt x="926916" y="1288732"/>
                      <a:pt x="897389" y="1259205"/>
                    </a:cubicBezTo>
                    <a:cubicBezTo>
                      <a:pt x="885006" y="1246822"/>
                      <a:pt x="878339" y="1248727"/>
                      <a:pt x="866909" y="1259205"/>
                    </a:cubicBezTo>
                    <a:lnTo>
                      <a:pt x="141485" y="1925404"/>
                    </a:lnTo>
                    <a:lnTo>
                      <a:pt x="0" y="1769959"/>
                    </a:lnTo>
                    <a:lnTo>
                      <a:pt x="730701" y="1106805"/>
                    </a:lnTo>
                    <a:cubicBezTo>
                      <a:pt x="762259" y="1078078"/>
                      <a:pt x="740226" y="1093470"/>
                      <a:pt x="732606" y="1083945"/>
                    </a:cubicBezTo>
                    <a:cubicBezTo>
                      <a:pt x="699269" y="1042035"/>
                      <a:pt x="703079" y="984885"/>
                      <a:pt x="740226" y="947737"/>
                    </a:cubicBezTo>
                    <a:cubicBezTo>
                      <a:pt x="776421" y="911542"/>
                      <a:pt x="833571" y="908685"/>
                      <a:pt x="875481" y="941070"/>
                    </a:cubicBezTo>
                    <a:cubicBezTo>
                      <a:pt x="900563" y="938848"/>
                      <a:pt x="886435" y="948690"/>
                      <a:pt x="890721" y="934402"/>
                    </a:cubicBezTo>
                    <a:cubicBezTo>
                      <a:pt x="894531" y="907732"/>
                      <a:pt x="898341" y="882015"/>
                      <a:pt x="901199" y="855345"/>
                    </a:cubicBezTo>
                    <a:cubicBezTo>
                      <a:pt x="902151" y="842010"/>
                      <a:pt x="896505" y="840117"/>
                      <a:pt x="921201" y="832485"/>
                    </a:cubicBezTo>
                    <a:cubicBezTo>
                      <a:pt x="945897" y="824853"/>
                      <a:pt x="1012074" y="801103"/>
                      <a:pt x="1049377" y="809555"/>
                    </a:cubicBezTo>
                    <a:cubicBezTo>
                      <a:pt x="1022989" y="787723"/>
                      <a:pt x="1023634" y="795239"/>
                      <a:pt x="991686" y="782955"/>
                    </a:cubicBezTo>
                    <a:cubicBezTo>
                      <a:pt x="834473" y="722506"/>
                      <a:pt x="705936" y="609600"/>
                      <a:pt x="683076" y="446722"/>
                    </a:cubicBezTo>
                    <a:cubicBezTo>
                      <a:pt x="653549" y="238125"/>
                      <a:pt x="796424" y="40957"/>
                      <a:pt x="1004069" y="4762"/>
                    </a:cubicBezTo>
                    <a:cubicBezTo>
                      <a:pt x="1010736" y="3810"/>
                      <a:pt x="1018356" y="1905"/>
                      <a:pt x="1025024" y="0"/>
                    </a:cubicBezTo>
                    <a:lnTo>
                      <a:pt x="1120274" y="0"/>
                    </a:lnTo>
                    <a:cubicBezTo>
                      <a:pt x="1123131" y="952"/>
                      <a:pt x="1125989" y="1905"/>
                      <a:pt x="1128846" y="1905"/>
                    </a:cubicBezTo>
                    <a:cubicBezTo>
                      <a:pt x="1237431" y="20002"/>
                      <a:pt x="1326014" y="72390"/>
                      <a:pt x="1391736" y="160972"/>
                    </a:cubicBezTo>
                    <a:cubicBezTo>
                      <a:pt x="1403166" y="176212"/>
                      <a:pt x="1403166" y="176212"/>
                      <a:pt x="1413644" y="160972"/>
                    </a:cubicBezTo>
                    <a:cubicBezTo>
                      <a:pt x="1544493" y="-15717"/>
                      <a:pt x="1801504" y="-16654"/>
                      <a:pt x="1939647" y="136464"/>
                    </a:cubicBezTo>
                    <a:close/>
                  </a:path>
                </a:pathLst>
              </a:custGeom>
              <a:solidFill>
                <a:schemeClr val="accent3"/>
              </a:solidFill>
              <a:ln w="9525" cap="flat">
                <a:noFill/>
                <a:prstDash val="solid"/>
                <a:miter/>
              </a:ln>
            </p:spPr>
            <p:txBody>
              <a:bodyPr wrap="square" rtlCol="0" anchor="ctr">
                <a:noAutofit/>
              </a:bodyPr>
              <a:lstStyle/>
              <a:p>
                <a:endParaRPr lang="en-US" dirty="0"/>
              </a:p>
            </p:txBody>
          </p:sp>
        </p:grpSp>
      </p:grpSp>
      <p:sp>
        <p:nvSpPr>
          <p:cNvPr id="11" name="文字方塊 10"/>
          <p:cNvSpPr txBox="1"/>
          <p:nvPr/>
        </p:nvSpPr>
        <p:spPr>
          <a:xfrm flipH="1">
            <a:off x="3594442" y="1389957"/>
            <a:ext cx="6338592" cy="4678204"/>
          </a:xfrm>
          <a:prstGeom prst="rect">
            <a:avLst/>
          </a:prstGeom>
          <a:noFill/>
        </p:spPr>
        <p:txBody>
          <a:bodyPr wrap="square" rtlCol="0">
            <a:spAutoFit/>
          </a:bodyPr>
          <a:lstStyle/>
          <a:p>
            <a:r>
              <a:rPr lang="zh-TW" altLang="en-US" sz="2000" dirty="0">
                <a:latin typeface="YouYuan" panose="02010509060101010101" pitchFamily="49" charset="-122"/>
                <a:ea typeface="YouYuan" panose="02010509060101010101" pitchFamily="49" charset="-122"/>
              </a:rPr>
              <a:t>要提醒的是不論你是上開三種類型中哪一種類型的公務員，目前政策及法規上都</a:t>
            </a:r>
            <a:r>
              <a:rPr lang="zh-TW" altLang="en-US" sz="2000" dirty="0">
                <a:gradFill>
                  <a:gsLst>
                    <a:gs pos="100000">
                      <a:srgbClr val="DB4D50"/>
                    </a:gs>
                    <a:gs pos="59000">
                      <a:srgbClr val="FF7C80">
                        <a:shade val="100000"/>
                        <a:satMod val="115000"/>
                      </a:srgbClr>
                    </a:gs>
                  </a:gsLst>
                  <a:lin ang="0" scaled="1"/>
                </a:gradFill>
                <a:latin typeface="YouYuan" panose="02010509060101010101" pitchFamily="49" charset="-122"/>
                <a:ea typeface="YouYuan" panose="02010509060101010101" pitchFamily="49" charset="-122"/>
              </a:rPr>
              <a:t>沒有開放</a:t>
            </a:r>
            <a:r>
              <a:rPr lang="zh-TW" altLang="en-US" sz="2000" dirty="0">
                <a:latin typeface="YouYuan" panose="02010509060101010101" pitchFamily="49" charset="-122"/>
                <a:ea typeface="YouYuan" panose="02010509060101010101" pitchFamily="49" charset="-122"/>
              </a:rPr>
              <a:t>現職公務人員去中國大陸</a:t>
            </a:r>
            <a:r>
              <a:rPr lang="zh-TW" altLang="en-US" sz="2000" dirty="0">
                <a:gradFill>
                  <a:gsLst>
                    <a:gs pos="100000">
                      <a:srgbClr val="DB4D50"/>
                    </a:gs>
                    <a:gs pos="59000">
                      <a:srgbClr val="FF7C80">
                        <a:shade val="100000"/>
                        <a:satMod val="115000"/>
                      </a:srgbClr>
                    </a:gs>
                  </a:gsLst>
                  <a:lin ang="0" scaled="1"/>
                </a:gradFill>
                <a:latin typeface="YouYuan" panose="02010509060101010101" pitchFamily="49" charset="-122"/>
                <a:ea typeface="YouYuan" panose="02010509060101010101" pitchFamily="49" charset="-122"/>
              </a:rPr>
              <a:t>進修</a:t>
            </a:r>
            <a:r>
              <a:rPr lang="zh-TW" altLang="en-US" sz="2000" dirty="0">
                <a:latin typeface="YouYuan" panose="02010509060101010101" pitchFamily="49" charset="-122"/>
                <a:ea typeface="YouYuan" panose="02010509060101010101" pitchFamily="49" charset="-122"/>
              </a:rPr>
              <a:t>（包含入學進修、選修學分、專題研究等）。</a:t>
            </a:r>
            <a:endParaRPr lang="en-US" altLang="zh-TW" sz="2000" dirty="0">
              <a:latin typeface="YouYuan" panose="02010509060101010101" pitchFamily="49" charset="-122"/>
              <a:ea typeface="YouYuan" panose="02010509060101010101" pitchFamily="49" charset="-122"/>
            </a:endParaRPr>
          </a:p>
          <a:p>
            <a:endParaRPr lang="en-US" altLang="zh-TW" sz="1500" dirty="0">
              <a:latin typeface="YouYuan" panose="02010509060101010101" pitchFamily="49" charset="-122"/>
              <a:ea typeface="YouYuan" panose="02010509060101010101" pitchFamily="49" charset="-122"/>
            </a:endParaRPr>
          </a:p>
          <a:p>
            <a:r>
              <a:rPr lang="zh-TW" altLang="en-US" sz="2000" dirty="0">
                <a:latin typeface="YouYuan" panose="02010509060101010101" pitchFamily="49" charset="-122"/>
                <a:ea typeface="YouYuan" panose="02010509060101010101" pitchFamily="49" charset="-122"/>
              </a:rPr>
              <a:t>此外，如果你要去國外或從國外返國時，</a:t>
            </a:r>
            <a:r>
              <a:rPr lang="zh-TW" altLang="en-US" sz="2000" dirty="0">
                <a:gradFill>
                  <a:gsLst>
                    <a:gs pos="100000">
                      <a:srgbClr val="DB4D50"/>
                    </a:gs>
                    <a:gs pos="59000">
                      <a:srgbClr val="FF7C80">
                        <a:shade val="100000"/>
                        <a:satMod val="115000"/>
                      </a:srgbClr>
                    </a:gs>
                  </a:gsLst>
                  <a:lin ang="0" scaled="1"/>
                </a:gradFill>
                <a:latin typeface="YouYuan" panose="02010509060101010101" pitchFamily="49" charset="-122"/>
                <a:ea typeface="YouYuan" panose="02010509060101010101" pitchFamily="49" charset="-122"/>
              </a:rPr>
              <a:t>經由中國大陸機場轉機</a:t>
            </a:r>
            <a:r>
              <a:rPr lang="zh-TW" altLang="en-US" sz="2000" dirty="0">
                <a:latin typeface="YouYuan" panose="02010509060101010101" pitchFamily="49" charset="-122"/>
                <a:ea typeface="YouYuan" panose="02010509060101010101" pitchFamily="49" charset="-122"/>
              </a:rPr>
              <a:t>（如經中國大陸轉機至歐洲旅遊、或由歐洲經中國大陸轉機回臺），依照陸委會</a:t>
            </a:r>
            <a:r>
              <a:rPr lang="en-US" altLang="zh-TW" sz="2000" dirty="0">
                <a:latin typeface="YouYuan" panose="02010509060101010101" pitchFamily="49" charset="-122"/>
                <a:ea typeface="YouYuan" panose="02010509060101010101" pitchFamily="49" charset="-122"/>
              </a:rPr>
              <a:t>106</a:t>
            </a:r>
            <a:r>
              <a:rPr lang="zh-TW" altLang="en-US" sz="2000" dirty="0">
                <a:latin typeface="YouYuan" panose="02010509060101010101" pitchFamily="49" charset="-122"/>
                <a:ea typeface="YouYuan" panose="02010509060101010101" pitchFamily="49" charset="-122"/>
              </a:rPr>
              <a:t>年</a:t>
            </a:r>
            <a:r>
              <a:rPr lang="en-US" altLang="zh-TW" sz="2000" dirty="0">
                <a:latin typeface="YouYuan" panose="02010509060101010101" pitchFamily="49" charset="-122"/>
                <a:ea typeface="YouYuan" panose="02010509060101010101" pitchFamily="49" charset="-122"/>
              </a:rPr>
              <a:t>1</a:t>
            </a:r>
            <a:r>
              <a:rPr lang="zh-TW" altLang="en-US" sz="2000" dirty="0">
                <a:latin typeface="YouYuan" panose="02010509060101010101" pitchFamily="49" charset="-122"/>
                <a:ea typeface="YouYuan" panose="02010509060101010101" pitchFamily="49" charset="-122"/>
              </a:rPr>
              <a:t>月</a:t>
            </a:r>
            <a:r>
              <a:rPr lang="en-US" altLang="zh-TW" sz="2000" dirty="0">
                <a:latin typeface="YouYuan" panose="02010509060101010101" pitchFamily="49" charset="-122"/>
                <a:ea typeface="YouYuan" panose="02010509060101010101" pitchFamily="49" charset="-122"/>
              </a:rPr>
              <a:t>26</a:t>
            </a:r>
            <a:r>
              <a:rPr lang="zh-TW" altLang="en-US" sz="2000" dirty="0">
                <a:latin typeface="YouYuan" panose="02010509060101010101" pitchFamily="49" charset="-122"/>
                <a:ea typeface="YouYuan" panose="02010509060101010101" pitchFamily="49" charset="-122"/>
              </a:rPr>
              <a:t>日陸法字第</a:t>
            </a:r>
            <a:r>
              <a:rPr lang="en-US" altLang="zh-TW" sz="2000" dirty="0">
                <a:latin typeface="YouYuan" panose="02010509060101010101" pitchFamily="49" charset="-122"/>
                <a:ea typeface="YouYuan" panose="02010509060101010101" pitchFamily="49" charset="-122"/>
              </a:rPr>
              <a:t>1050401010</a:t>
            </a:r>
            <a:r>
              <a:rPr lang="zh-TW" altLang="en-US" sz="2000" dirty="0">
                <a:latin typeface="YouYuan" panose="02010509060101010101" pitchFamily="49" charset="-122"/>
                <a:ea typeface="YouYuan" panose="02010509060101010101" pitchFamily="49" charset="-122"/>
              </a:rPr>
              <a:t>號函釋，</a:t>
            </a:r>
            <a:r>
              <a:rPr lang="zh-TW" altLang="en-US" sz="2000" dirty="0">
                <a:gradFill>
                  <a:gsLst>
                    <a:gs pos="100000">
                      <a:srgbClr val="DB4D50"/>
                    </a:gs>
                    <a:gs pos="59000">
                      <a:srgbClr val="FF7C80">
                        <a:shade val="100000"/>
                        <a:satMod val="115000"/>
                      </a:srgbClr>
                    </a:gs>
                  </a:gsLst>
                  <a:lin ang="0" scaled="1"/>
                </a:gradFill>
                <a:latin typeface="YouYuan" panose="02010509060101010101" pitchFamily="49" charset="-122"/>
                <a:ea typeface="YouYuan" panose="02010509060101010101" pitchFamily="49" charset="-122"/>
              </a:rPr>
              <a:t>中國大陸機場</a:t>
            </a:r>
            <a:r>
              <a:rPr lang="zh-TW" altLang="en-US" sz="2000" dirty="0">
                <a:latin typeface="YouYuan" panose="02010509060101010101" pitchFamily="49" charset="-122"/>
                <a:ea typeface="YouYuan" panose="02010509060101010101" pitchFamily="49" charset="-122"/>
              </a:rPr>
              <a:t>屬</a:t>
            </a:r>
            <a:r>
              <a:rPr lang="en-US" altLang="zh-TW" sz="2000" dirty="0">
                <a:latin typeface="YouYuan" panose="02010509060101010101" pitchFamily="49" charset="-122"/>
                <a:ea typeface="YouYuan" panose="02010509060101010101" pitchFamily="49" charset="-122"/>
              </a:rPr>
              <a:t>〈</a:t>
            </a:r>
            <a:r>
              <a:rPr lang="zh-TW" altLang="en-US" sz="2000" dirty="0">
                <a:latin typeface="YouYuan" panose="02010509060101010101" pitchFamily="49" charset="-122"/>
                <a:ea typeface="YouYuan" panose="02010509060101010101" pitchFamily="49" charset="-122"/>
              </a:rPr>
              <a:t>兩岸條例</a:t>
            </a:r>
            <a:r>
              <a:rPr lang="en-US" altLang="zh-TW" sz="2000" dirty="0">
                <a:latin typeface="YouYuan" panose="02010509060101010101" pitchFamily="49" charset="-122"/>
                <a:ea typeface="YouYuan" panose="02010509060101010101" pitchFamily="49" charset="-122"/>
              </a:rPr>
              <a:t>〉</a:t>
            </a:r>
            <a:r>
              <a:rPr lang="zh-TW" altLang="en-US" sz="2000" dirty="0">
                <a:latin typeface="YouYuan" panose="02010509060101010101" pitchFamily="49" charset="-122"/>
                <a:ea typeface="YouYuan" panose="02010509060101010101" pitchFamily="49" charset="-122"/>
              </a:rPr>
              <a:t>第 </a:t>
            </a:r>
            <a:r>
              <a:rPr lang="en-US" altLang="zh-TW" sz="2000" dirty="0">
                <a:latin typeface="YouYuan" panose="02010509060101010101" pitchFamily="49" charset="-122"/>
                <a:ea typeface="YouYuan" panose="02010509060101010101" pitchFamily="49" charset="-122"/>
              </a:rPr>
              <a:t>2 </a:t>
            </a:r>
            <a:r>
              <a:rPr lang="zh-TW" altLang="en-US" sz="2000" dirty="0">
                <a:latin typeface="YouYuan" panose="02010509060101010101" pitchFamily="49" charset="-122"/>
                <a:ea typeface="YouYuan" panose="02010509060101010101" pitchFamily="49" charset="-122"/>
              </a:rPr>
              <a:t>條所規定之「大陸地區」及</a:t>
            </a:r>
            <a:r>
              <a:rPr lang="en-US" altLang="zh-TW" sz="2000" dirty="0">
                <a:latin typeface="YouYuan" panose="02010509060101010101" pitchFamily="49" charset="-122"/>
                <a:ea typeface="YouYuan" panose="02010509060101010101" pitchFamily="49" charset="-122"/>
              </a:rPr>
              <a:t>〈</a:t>
            </a:r>
            <a:r>
              <a:rPr lang="zh-TW" altLang="en-US" sz="2000" dirty="0">
                <a:latin typeface="YouYuan" panose="02010509060101010101" pitchFamily="49" charset="-122"/>
                <a:ea typeface="YouYuan" panose="02010509060101010101" pitchFamily="49" charset="-122"/>
              </a:rPr>
              <a:t>兩岸條例施行細則</a:t>
            </a:r>
            <a:r>
              <a:rPr lang="en-US" altLang="zh-TW" sz="2000" dirty="0">
                <a:latin typeface="YouYuan" panose="02010509060101010101" pitchFamily="49" charset="-122"/>
                <a:ea typeface="YouYuan" panose="02010509060101010101" pitchFamily="49" charset="-122"/>
              </a:rPr>
              <a:t>〉</a:t>
            </a:r>
            <a:r>
              <a:rPr lang="zh-TW" altLang="en-US" sz="2000" dirty="0">
                <a:latin typeface="YouYuan" panose="02010509060101010101" pitchFamily="49" charset="-122"/>
                <a:ea typeface="YouYuan" panose="02010509060101010101" pitchFamily="49" charset="-122"/>
              </a:rPr>
              <a:t>第 </a:t>
            </a:r>
            <a:r>
              <a:rPr lang="en-US" altLang="zh-TW" sz="2000" dirty="0">
                <a:latin typeface="YouYuan" panose="02010509060101010101" pitchFamily="49" charset="-122"/>
                <a:ea typeface="YouYuan" panose="02010509060101010101" pitchFamily="49" charset="-122"/>
              </a:rPr>
              <a:t>3 </a:t>
            </a:r>
            <a:r>
              <a:rPr lang="zh-TW" altLang="en-US" sz="2000" dirty="0">
                <a:latin typeface="YouYuan" panose="02010509060101010101" pitchFamily="49" charset="-122"/>
                <a:ea typeface="YouYuan" panose="02010509060101010101" pitchFamily="49" charset="-122"/>
              </a:rPr>
              <a:t>條所稱</a:t>
            </a:r>
            <a:r>
              <a:rPr lang="zh-TW" altLang="en-US" sz="2000" dirty="0">
                <a:gradFill>
                  <a:gsLst>
                    <a:gs pos="100000">
                      <a:srgbClr val="DB4D50"/>
                    </a:gs>
                    <a:gs pos="59000">
                      <a:srgbClr val="FF7C80">
                        <a:shade val="100000"/>
                        <a:satMod val="115000"/>
                      </a:srgbClr>
                    </a:gs>
                  </a:gsLst>
                  <a:lin ang="0" scaled="1"/>
                </a:gradFill>
                <a:latin typeface="YouYuan" panose="02010509060101010101" pitchFamily="49" charset="-122"/>
                <a:ea typeface="YouYuan" panose="02010509060101010101" pitchFamily="49" charset="-122"/>
              </a:rPr>
              <a:t>「中共控制之地區」</a:t>
            </a:r>
            <a:r>
              <a:rPr lang="zh-TW" altLang="en-US" sz="2000" dirty="0">
                <a:latin typeface="YouYuan" panose="02010509060101010101" pitchFamily="49" charset="-122"/>
                <a:ea typeface="YouYuan" panose="02010509060101010101" pitchFamily="49" charset="-122"/>
              </a:rPr>
              <a:t>之涵蓋範圍，公務員及特定身分人員無論從中國大陸機場「入境轉機」或「不入境轉機（過境轉機）」，皆應屬</a:t>
            </a:r>
            <a:r>
              <a:rPr lang="en-US" altLang="zh-TW" sz="2000" dirty="0">
                <a:latin typeface="YouYuan" panose="02010509060101010101" pitchFamily="49" charset="-122"/>
                <a:ea typeface="YouYuan" panose="02010509060101010101" pitchFamily="49" charset="-122"/>
              </a:rPr>
              <a:t>〈</a:t>
            </a:r>
            <a:r>
              <a:rPr lang="zh-TW" altLang="en-US" sz="2000" dirty="0">
                <a:latin typeface="YouYuan" panose="02010509060101010101" pitchFamily="49" charset="-122"/>
                <a:ea typeface="YouYuan" panose="02010509060101010101" pitchFamily="49" charset="-122"/>
              </a:rPr>
              <a:t>兩岸條例</a:t>
            </a:r>
            <a:r>
              <a:rPr lang="en-US" altLang="zh-TW" sz="2000" dirty="0">
                <a:latin typeface="YouYuan" panose="02010509060101010101" pitchFamily="49" charset="-122"/>
                <a:ea typeface="YouYuan" panose="02010509060101010101" pitchFamily="49" charset="-122"/>
              </a:rPr>
              <a:t>〉</a:t>
            </a:r>
            <a:r>
              <a:rPr lang="zh-TW" altLang="en-US" sz="2000" dirty="0">
                <a:latin typeface="YouYuan" panose="02010509060101010101" pitchFamily="49" charset="-122"/>
                <a:ea typeface="YouYuan" panose="02010509060101010101" pitchFamily="49" charset="-122"/>
              </a:rPr>
              <a:t>第</a:t>
            </a:r>
            <a:r>
              <a:rPr lang="en-US" altLang="zh-TW" sz="2000" dirty="0">
                <a:latin typeface="YouYuan" panose="02010509060101010101" pitchFamily="49" charset="-122"/>
                <a:ea typeface="YouYuan" panose="02010509060101010101" pitchFamily="49" charset="-122"/>
              </a:rPr>
              <a:t>9</a:t>
            </a:r>
            <a:r>
              <a:rPr lang="zh-TW" altLang="en-US" sz="2000" dirty="0">
                <a:latin typeface="YouYuan" panose="02010509060101010101" pitchFamily="49" charset="-122"/>
                <a:ea typeface="YouYuan" panose="02010509060101010101" pitchFamily="49" charset="-122"/>
              </a:rPr>
              <a:t>條所稱「進入大陸地區」之行為，</a:t>
            </a:r>
            <a:r>
              <a:rPr lang="zh-TW" altLang="en-US" sz="2000" dirty="0">
                <a:gradFill>
                  <a:gsLst>
                    <a:gs pos="100000">
                      <a:srgbClr val="DB4D50"/>
                    </a:gs>
                    <a:gs pos="59000">
                      <a:srgbClr val="FF7C80">
                        <a:shade val="100000"/>
                        <a:satMod val="115000"/>
                      </a:srgbClr>
                    </a:gs>
                  </a:gsLst>
                  <a:lin ang="0" scaled="1"/>
                </a:gradFill>
                <a:latin typeface="YouYuan" panose="02010509060101010101" pitchFamily="49" charset="-122"/>
                <a:ea typeface="YouYuan" panose="02010509060101010101" pitchFamily="49" charset="-122"/>
              </a:rPr>
              <a:t>赴陸轉機前均須依規定申請許可或報准</a:t>
            </a:r>
            <a:r>
              <a:rPr lang="zh-TW" altLang="en-US" sz="2000" dirty="0">
                <a:latin typeface="YouYuan" panose="02010509060101010101" pitchFamily="49" charset="-122"/>
                <a:ea typeface="YouYuan" panose="02010509060101010101" pitchFamily="49" charset="-122"/>
              </a:rPr>
              <a:t>。</a:t>
            </a:r>
            <a:endParaRPr lang="en-US" altLang="zh-TW" sz="2000" dirty="0">
              <a:latin typeface="YouYuan" panose="02010509060101010101" pitchFamily="49" charset="-122"/>
              <a:ea typeface="YouYuan" panose="02010509060101010101" pitchFamily="49" charset="-122"/>
            </a:endParaRPr>
          </a:p>
          <a:p>
            <a:endParaRPr lang="zh-TW" altLang="en-US" dirty="0"/>
          </a:p>
        </p:txBody>
      </p:sp>
    </p:spTree>
    <p:extLst>
      <p:ext uri="{BB962C8B-B14F-4D97-AF65-F5344CB8AC3E}">
        <p14:creationId xmlns:p14="http://schemas.microsoft.com/office/powerpoint/2010/main" val="1912889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31014" y="311254"/>
            <a:ext cx="5747503" cy="1262814"/>
          </a:xfrm>
          <a:prstGeom prst="rect">
            <a:avLst/>
          </a:prstGeom>
          <a:pattFill prst="pct5">
            <a:fgClr>
              <a:schemeClr val="bg2">
                <a:lumMod val="75000"/>
              </a:schemeClr>
            </a:fgClr>
            <a:bgClr>
              <a:schemeClr val="bg1"/>
            </a:bgClr>
          </a:pattFill>
          <a:ln w="19050">
            <a:solidFill>
              <a:srgbClr val="ECECEC"/>
            </a:solidFill>
          </a:ln>
        </p:spPr>
        <p:style>
          <a:lnRef idx="2">
            <a:schemeClr val="accent1"/>
          </a:lnRef>
          <a:fillRef idx="1">
            <a:schemeClr val="lt1"/>
          </a:fillRef>
          <a:effectRef idx="0">
            <a:schemeClr val="accent1"/>
          </a:effectRef>
          <a:fontRef idx="minor">
            <a:schemeClr val="dk1"/>
          </a:fontRef>
        </p:style>
        <p:txBody>
          <a:bodyPr rtlCol="0" anchor="ctr"/>
          <a:lstStyle/>
          <a:p>
            <a:r>
              <a:rPr lang="zh-TW" altLang="en-US" sz="3200" b="1" dirty="0">
                <a:solidFill>
                  <a:srgbClr val="FF0000"/>
                </a:solidFill>
                <a:latin typeface="FZYaoTi" panose="02010601030101010101" pitchFamily="2" charset="-122"/>
                <a:ea typeface="FZYaoTi" panose="02010601030101010101" pitchFamily="2" charset="-122"/>
              </a:rPr>
              <a:t>公務員赴陸的注意事項有哪些？</a:t>
            </a:r>
          </a:p>
        </p:txBody>
      </p:sp>
      <p:sp>
        <p:nvSpPr>
          <p:cNvPr id="4" name="文字方塊 3"/>
          <p:cNvSpPr txBox="1"/>
          <p:nvPr/>
        </p:nvSpPr>
        <p:spPr>
          <a:xfrm>
            <a:off x="1949768" y="2064937"/>
            <a:ext cx="9760519" cy="1273875"/>
          </a:xfrm>
          <a:prstGeom prst="rect">
            <a:avLst/>
          </a:prstGeom>
          <a:solidFill>
            <a:srgbClr val="FFFFFF"/>
          </a:solidFill>
          <a:ln>
            <a:noFill/>
          </a:ln>
        </p:spPr>
        <p:txBody>
          <a:bodyPr wrap="square" rtlCol="0">
            <a:spAutoFit/>
          </a:bodyPr>
          <a:lstStyle/>
          <a:p>
            <a:pPr>
              <a:lnSpc>
                <a:spcPct val="150000"/>
              </a:lnSpc>
            </a:pPr>
            <a:r>
              <a:rPr lang="zh-TW" altLang="en-US" dirty="0">
                <a:latin typeface="YouYuan" panose="02010509060101010101" pitchFamily="49" charset="-122"/>
                <a:ea typeface="YouYuan" panose="02010509060101010101" pitchFamily="49" charset="-122"/>
              </a:rPr>
              <a:t>公務員不論職等高低，走到哪裡都具有公務員身分，除非赴陸是觀光、探親等私人行程，否則最需留意的，就是與陸方的交流過程，是不是符合「對等」及「尊嚴」。</a:t>
            </a:r>
            <a:endParaRPr lang="en-US" altLang="zh-TW" dirty="0">
              <a:latin typeface="YouYuan" panose="02010509060101010101" pitchFamily="49" charset="-122"/>
              <a:ea typeface="YouYuan" panose="02010509060101010101" pitchFamily="49" charset="-122"/>
            </a:endParaRPr>
          </a:p>
          <a:p>
            <a:pPr>
              <a:lnSpc>
                <a:spcPct val="150000"/>
              </a:lnSpc>
            </a:pPr>
            <a:endParaRPr lang="zh-TW" altLang="en-US" dirty="0">
              <a:latin typeface="YouYuan" panose="02010509060101010101" pitchFamily="49" charset="-122"/>
              <a:ea typeface="YouYuan" panose="02010509060101010101" pitchFamily="49" charset="-122"/>
            </a:endParaRPr>
          </a:p>
        </p:txBody>
      </p:sp>
      <p:grpSp>
        <p:nvGrpSpPr>
          <p:cNvPr id="8" name="그룹 7"/>
          <p:cNvGrpSpPr/>
          <p:nvPr/>
        </p:nvGrpSpPr>
        <p:grpSpPr>
          <a:xfrm>
            <a:off x="-1" y="0"/>
            <a:ext cx="2946401" cy="2739137"/>
            <a:chOff x="-1" y="0"/>
            <a:chExt cx="4000501" cy="3719087"/>
          </a:xfrm>
        </p:grpSpPr>
        <p:pic>
          <p:nvPicPr>
            <p:cNvPr id="161" name="그림 1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1541" y="1007504"/>
              <a:ext cx="999079" cy="999080"/>
            </a:xfrm>
            <a:prstGeom prst="rect">
              <a:avLst/>
            </a:prstGeom>
            <a:effectLst>
              <a:outerShdw blurRad="76200" dist="12700" dir="2700000" sy="-23000" kx="-800400" algn="bl" rotWithShape="0">
                <a:prstClr val="black">
                  <a:alpha val="20000"/>
                </a:prstClr>
              </a:outerShdw>
            </a:effectLst>
          </p:spPr>
        </p:pic>
        <p:sp>
          <p:nvSpPr>
            <p:cNvPr id="5" name="직각 삼각형 4"/>
            <p:cNvSpPr/>
            <p:nvPr/>
          </p:nvSpPr>
          <p:spPr>
            <a:xfrm flipV="1">
              <a:off x="-1" y="0"/>
              <a:ext cx="4000501" cy="2343211"/>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2" name="Group 4"/>
            <p:cNvGrpSpPr>
              <a:grpSpLocks noChangeAspect="1"/>
            </p:cNvGrpSpPr>
            <p:nvPr/>
          </p:nvGrpSpPr>
          <p:grpSpPr bwMode="auto">
            <a:xfrm>
              <a:off x="539385" y="0"/>
              <a:ext cx="2757273" cy="3074813"/>
              <a:chOff x="1556" y="-824"/>
              <a:chExt cx="3673" cy="4096"/>
            </a:xfrm>
            <a:effectLst>
              <a:outerShdw blurRad="177800" dist="63500" dir="5400000" algn="t" rotWithShape="0">
                <a:prstClr val="black">
                  <a:alpha val="40000"/>
                </a:prstClr>
              </a:outerShdw>
            </a:effectLst>
          </p:grpSpPr>
          <p:sp>
            <p:nvSpPr>
              <p:cNvPr id="6" name="Freeform 5"/>
              <p:cNvSpPr>
                <a:spLocks/>
              </p:cNvSpPr>
              <p:nvPr/>
            </p:nvSpPr>
            <p:spPr bwMode="auto">
              <a:xfrm>
                <a:off x="1624" y="1042"/>
                <a:ext cx="2045" cy="1180"/>
              </a:xfrm>
              <a:custGeom>
                <a:avLst/>
                <a:gdLst>
                  <a:gd name="T0" fmla="*/ 6136 w 6136"/>
                  <a:gd name="T1" fmla="*/ 0 h 3540"/>
                  <a:gd name="T2" fmla="*/ 6048 w 6136"/>
                  <a:gd name="T3" fmla="*/ 236 h 3540"/>
                  <a:gd name="T4" fmla="*/ 457 w 6136"/>
                  <a:gd name="T5" fmla="*/ 3508 h 3540"/>
                  <a:gd name="T6" fmla="*/ 0 w 6136"/>
                  <a:gd name="T7" fmla="*/ 3540 h 3540"/>
                  <a:gd name="T8" fmla="*/ 203 w 6136"/>
                  <a:gd name="T9" fmla="*/ 3283 h 3540"/>
                  <a:gd name="T10" fmla="*/ 5933 w 6136"/>
                  <a:gd name="T11" fmla="*/ 0 h 3540"/>
                  <a:gd name="T12" fmla="*/ 6136 w 6136"/>
                  <a:gd name="T13" fmla="*/ 0 h 3540"/>
                </a:gdLst>
                <a:ahLst/>
                <a:cxnLst>
                  <a:cxn ang="0">
                    <a:pos x="T0" y="T1"/>
                  </a:cxn>
                  <a:cxn ang="0">
                    <a:pos x="T2" y="T3"/>
                  </a:cxn>
                  <a:cxn ang="0">
                    <a:pos x="T4" y="T5"/>
                  </a:cxn>
                  <a:cxn ang="0">
                    <a:pos x="T6" y="T7"/>
                  </a:cxn>
                  <a:cxn ang="0">
                    <a:pos x="T8" y="T9"/>
                  </a:cxn>
                  <a:cxn ang="0">
                    <a:pos x="T10" y="T11"/>
                  </a:cxn>
                  <a:cxn ang="0">
                    <a:pos x="T12" y="T13"/>
                  </a:cxn>
                </a:cxnLst>
                <a:rect l="0" t="0" r="r" b="b"/>
                <a:pathLst>
                  <a:path w="6136" h="3540">
                    <a:moveTo>
                      <a:pt x="6136" y="0"/>
                    </a:moveTo>
                    <a:lnTo>
                      <a:pt x="6048" y="236"/>
                    </a:lnTo>
                    <a:lnTo>
                      <a:pt x="457" y="3508"/>
                    </a:lnTo>
                    <a:lnTo>
                      <a:pt x="0" y="3540"/>
                    </a:lnTo>
                    <a:lnTo>
                      <a:pt x="203" y="3283"/>
                    </a:lnTo>
                    <a:lnTo>
                      <a:pt x="5933" y="0"/>
                    </a:lnTo>
                    <a:lnTo>
                      <a:pt x="6136" y="0"/>
                    </a:lnTo>
                    <a:close/>
                  </a:path>
                </a:pathLst>
              </a:custGeom>
              <a:solidFill>
                <a:srgbClr val="3B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6"/>
              <p:cNvSpPr>
                <a:spLocks/>
              </p:cNvSpPr>
              <p:nvPr/>
            </p:nvSpPr>
            <p:spPr bwMode="auto">
              <a:xfrm>
                <a:off x="1624" y="1042"/>
                <a:ext cx="3605" cy="2230"/>
              </a:xfrm>
              <a:custGeom>
                <a:avLst/>
                <a:gdLst>
                  <a:gd name="T0" fmla="*/ 10815 w 10816"/>
                  <a:gd name="T1" fmla="*/ 2827 h 6692"/>
                  <a:gd name="T2" fmla="*/ 10814 w 10816"/>
                  <a:gd name="T3" fmla="*/ 2800 h 6692"/>
                  <a:gd name="T4" fmla="*/ 10799 w 10816"/>
                  <a:gd name="T5" fmla="*/ 2746 h 6692"/>
                  <a:gd name="T6" fmla="*/ 10772 w 10816"/>
                  <a:gd name="T7" fmla="*/ 2699 h 6692"/>
                  <a:gd name="T8" fmla="*/ 10731 w 10816"/>
                  <a:gd name="T9" fmla="*/ 2657 h 6692"/>
                  <a:gd name="T10" fmla="*/ 10706 w 10816"/>
                  <a:gd name="T11" fmla="*/ 2640 h 6692"/>
                  <a:gd name="T12" fmla="*/ 6133 w 10816"/>
                  <a:gd name="T13" fmla="*/ 0 h 6692"/>
                  <a:gd name="T14" fmla="*/ 0 w 10816"/>
                  <a:gd name="T15" fmla="*/ 3540 h 6692"/>
                  <a:gd name="T16" fmla="*/ 2 w 10816"/>
                  <a:gd name="T17" fmla="*/ 3593 h 6692"/>
                  <a:gd name="T18" fmla="*/ 15 w 10816"/>
                  <a:gd name="T19" fmla="*/ 3695 h 6692"/>
                  <a:gd name="T20" fmla="*/ 42 w 10816"/>
                  <a:gd name="T21" fmla="*/ 3793 h 6692"/>
                  <a:gd name="T22" fmla="*/ 81 w 10816"/>
                  <a:gd name="T23" fmla="*/ 3887 h 6692"/>
                  <a:gd name="T24" fmla="*/ 131 w 10816"/>
                  <a:gd name="T25" fmla="*/ 3975 h 6692"/>
                  <a:gd name="T26" fmla="*/ 193 w 10816"/>
                  <a:gd name="T27" fmla="*/ 4055 h 6692"/>
                  <a:gd name="T28" fmla="*/ 265 w 10816"/>
                  <a:gd name="T29" fmla="*/ 4127 h 6692"/>
                  <a:gd name="T30" fmla="*/ 346 w 10816"/>
                  <a:gd name="T31" fmla="*/ 4191 h 6692"/>
                  <a:gd name="T32" fmla="*/ 391 w 10816"/>
                  <a:gd name="T33" fmla="*/ 4217 h 6692"/>
                  <a:gd name="T34" fmla="*/ 4480 w 10816"/>
                  <a:gd name="T35" fmla="*/ 6579 h 6692"/>
                  <a:gd name="T36" fmla="*/ 4530 w 10816"/>
                  <a:gd name="T37" fmla="*/ 6606 h 6692"/>
                  <a:gd name="T38" fmla="*/ 4634 w 10816"/>
                  <a:gd name="T39" fmla="*/ 6649 h 6692"/>
                  <a:gd name="T40" fmla="*/ 4742 w 10816"/>
                  <a:gd name="T41" fmla="*/ 6678 h 6692"/>
                  <a:gd name="T42" fmla="*/ 4851 w 10816"/>
                  <a:gd name="T43" fmla="*/ 6692 h 6692"/>
                  <a:gd name="T44" fmla="*/ 4961 w 10816"/>
                  <a:gd name="T45" fmla="*/ 6692 h 6692"/>
                  <a:gd name="T46" fmla="*/ 5070 w 10816"/>
                  <a:gd name="T47" fmla="*/ 6678 h 6692"/>
                  <a:gd name="T48" fmla="*/ 5178 w 10816"/>
                  <a:gd name="T49" fmla="*/ 6649 h 6692"/>
                  <a:gd name="T50" fmla="*/ 5282 w 10816"/>
                  <a:gd name="T51" fmla="*/ 6606 h 6692"/>
                  <a:gd name="T52" fmla="*/ 5332 w 10816"/>
                  <a:gd name="T53" fmla="*/ 6579 h 6692"/>
                  <a:gd name="T54" fmla="*/ 10366 w 10816"/>
                  <a:gd name="T55" fmla="*/ 3671 h 6692"/>
                  <a:gd name="T56" fmla="*/ 10418 w 10816"/>
                  <a:gd name="T57" fmla="*/ 3641 h 6692"/>
                  <a:gd name="T58" fmla="*/ 10511 w 10816"/>
                  <a:gd name="T59" fmla="*/ 3567 h 6692"/>
                  <a:gd name="T60" fmla="*/ 10595 w 10816"/>
                  <a:gd name="T61" fmla="*/ 3485 h 6692"/>
                  <a:gd name="T62" fmla="*/ 10665 w 10816"/>
                  <a:gd name="T63" fmla="*/ 3391 h 6692"/>
                  <a:gd name="T64" fmla="*/ 10723 w 10816"/>
                  <a:gd name="T65" fmla="*/ 3291 h 6692"/>
                  <a:gd name="T66" fmla="*/ 10769 w 10816"/>
                  <a:gd name="T67" fmla="*/ 3183 h 6692"/>
                  <a:gd name="T68" fmla="*/ 10799 w 10816"/>
                  <a:gd name="T69" fmla="*/ 3069 h 6692"/>
                  <a:gd name="T70" fmla="*/ 10815 w 10816"/>
                  <a:gd name="T71" fmla="*/ 2952 h 6692"/>
                  <a:gd name="T72" fmla="*/ 10816 w 10816"/>
                  <a:gd name="T73" fmla="*/ 2892 h 6692"/>
                  <a:gd name="T74" fmla="*/ 10816 w 10816"/>
                  <a:gd name="T75" fmla="*/ 2827 h 6692"/>
                  <a:gd name="T76" fmla="*/ 10815 w 10816"/>
                  <a:gd name="T77" fmla="*/ 2827 h 6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16" h="6692">
                    <a:moveTo>
                      <a:pt x="10815" y="2827"/>
                    </a:moveTo>
                    <a:lnTo>
                      <a:pt x="10814" y="2800"/>
                    </a:lnTo>
                    <a:lnTo>
                      <a:pt x="10799" y="2746"/>
                    </a:lnTo>
                    <a:lnTo>
                      <a:pt x="10772" y="2699"/>
                    </a:lnTo>
                    <a:lnTo>
                      <a:pt x="10731" y="2657"/>
                    </a:lnTo>
                    <a:lnTo>
                      <a:pt x="10706" y="2640"/>
                    </a:lnTo>
                    <a:lnTo>
                      <a:pt x="6133" y="0"/>
                    </a:lnTo>
                    <a:lnTo>
                      <a:pt x="0" y="3540"/>
                    </a:lnTo>
                    <a:lnTo>
                      <a:pt x="2" y="3593"/>
                    </a:lnTo>
                    <a:lnTo>
                      <a:pt x="15" y="3695"/>
                    </a:lnTo>
                    <a:lnTo>
                      <a:pt x="42" y="3793"/>
                    </a:lnTo>
                    <a:lnTo>
                      <a:pt x="81" y="3887"/>
                    </a:lnTo>
                    <a:lnTo>
                      <a:pt x="131" y="3975"/>
                    </a:lnTo>
                    <a:lnTo>
                      <a:pt x="193" y="4055"/>
                    </a:lnTo>
                    <a:lnTo>
                      <a:pt x="265" y="4127"/>
                    </a:lnTo>
                    <a:lnTo>
                      <a:pt x="346" y="4191"/>
                    </a:lnTo>
                    <a:lnTo>
                      <a:pt x="391" y="4217"/>
                    </a:lnTo>
                    <a:lnTo>
                      <a:pt x="4480" y="6579"/>
                    </a:lnTo>
                    <a:lnTo>
                      <a:pt x="4530" y="6606"/>
                    </a:lnTo>
                    <a:lnTo>
                      <a:pt x="4634" y="6649"/>
                    </a:lnTo>
                    <a:lnTo>
                      <a:pt x="4742" y="6678"/>
                    </a:lnTo>
                    <a:lnTo>
                      <a:pt x="4851" y="6692"/>
                    </a:lnTo>
                    <a:lnTo>
                      <a:pt x="4961" y="6692"/>
                    </a:lnTo>
                    <a:lnTo>
                      <a:pt x="5070" y="6678"/>
                    </a:lnTo>
                    <a:lnTo>
                      <a:pt x="5178" y="6649"/>
                    </a:lnTo>
                    <a:lnTo>
                      <a:pt x="5282" y="6606"/>
                    </a:lnTo>
                    <a:lnTo>
                      <a:pt x="5332" y="6579"/>
                    </a:lnTo>
                    <a:lnTo>
                      <a:pt x="10366" y="3671"/>
                    </a:lnTo>
                    <a:lnTo>
                      <a:pt x="10418" y="3641"/>
                    </a:lnTo>
                    <a:lnTo>
                      <a:pt x="10511" y="3567"/>
                    </a:lnTo>
                    <a:lnTo>
                      <a:pt x="10595" y="3485"/>
                    </a:lnTo>
                    <a:lnTo>
                      <a:pt x="10665" y="3391"/>
                    </a:lnTo>
                    <a:lnTo>
                      <a:pt x="10723" y="3291"/>
                    </a:lnTo>
                    <a:lnTo>
                      <a:pt x="10769" y="3183"/>
                    </a:lnTo>
                    <a:lnTo>
                      <a:pt x="10799" y="3069"/>
                    </a:lnTo>
                    <a:lnTo>
                      <a:pt x="10815" y="2952"/>
                    </a:lnTo>
                    <a:lnTo>
                      <a:pt x="10816" y="2892"/>
                    </a:lnTo>
                    <a:lnTo>
                      <a:pt x="10816" y="2827"/>
                    </a:lnTo>
                    <a:lnTo>
                      <a:pt x="10815" y="2827"/>
                    </a:lnTo>
                    <a:close/>
                  </a:path>
                </a:pathLst>
              </a:custGeom>
              <a:solidFill>
                <a:srgbClr val="DE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7"/>
              <p:cNvSpPr>
                <a:spLocks/>
              </p:cNvSpPr>
              <p:nvPr/>
            </p:nvSpPr>
            <p:spPr bwMode="auto">
              <a:xfrm>
                <a:off x="1624" y="1986"/>
                <a:ext cx="3605" cy="1286"/>
              </a:xfrm>
              <a:custGeom>
                <a:avLst/>
                <a:gdLst>
                  <a:gd name="T0" fmla="*/ 10706 w 10816"/>
                  <a:gd name="T1" fmla="*/ 191 h 3859"/>
                  <a:gd name="T2" fmla="*/ 5332 w 10816"/>
                  <a:gd name="T3" fmla="*/ 3295 h 3859"/>
                  <a:gd name="T4" fmla="*/ 5282 w 10816"/>
                  <a:gd name="T5" fmla="*/ 3322 h 3859"/>
                  <a:gd name="T6" fmla="*/ 5178 w 10816"/>
                  <a:gd name="T7" fmla="*/ 3364 h 3859"/>
                  <a:gd name="T8" fmla="*/ 5070 w 10816"/>
                  <a:gd name="T9" fmla="*/ 3393 h 3859"/>
                  <a:gd name="T10" fmla="*/ 4961 w 10816"/>
                  <a:gd name="T11" fmla="*/ 3407 h 3859"/>
                  <a:gd name="T12" fmla="*/ 4851 w 10816"/>
                  <a:gd name="T13" fmla="*/ 3407 h 3859"/>
                  <a:gd name="T14" fmla="*/ 4742 w 10816"/>
                  <a:gd name="T15" fmla="*/ 3393 h 3859"/>
                  <a:gd name="T16" fmla="*/ 4634 w 10816"/>
                  <a:gd name="T17" fmla="*/ 3364 h 3859"/>
                  <a:gd name="T18" fmla="*/ 4530 w 10816"/>
                  <a:gd name="T19" fmla="*/ 3322 h 3859"/>
                  <a:gd name="T20" fmla="*/ 4480 w 10816"/>
                  <a:gd name="T21" fmla="*/ 3295 h 3859"/>
                  <a:gd name="T22" fmla="*/ 0 w 10816"/>
                  <a:gd name="T23" fmla="*/ 707 h 3859"/>
                  <a:gd name="T24" fmla="*/ 2 w 10816"/>
                  <a:gd name="T25" fmla="*/ 760 h 3859"/>
                  <a:gd name="T26" fmla="*/ 15 w 10816"/>
                  <a:gd name="T27" fmla="*/ 862 h 3859"/>
                  <a:gd name="T28" fmla="*/ 42 w 10816"/>
                  <a:gd name="T29" fmla="*/ 960 h 3859"/>
                  <a:gd name="T30" fmla="*/ 81 w 10816"/>
                  <a:gd name="T31" fmla="*/ 1054 h 3859"/>
                  <a:gd name="T32" fmla="*/ 131 w 10816"/>
                  <a:gd name="T33" fmla="*/ 1142 h 3859"/>
                  <a:gd name="T34" fmla="*/ 193 w 10816"/>
                  <a:gd name="T35" fmla="*/ 1222 h 3859"/>
                  <a:gd name="T36" fmla="*/ 265 w 10816"/>
                  <a:gd name="T37" fmla="*/ 1294 h 3859"/>
                  <a:gd name="T38" fmla="*/ 346 w 10816"/>
                  <a:gd name="T39" fmla="*/ 1358 h 3859"/>
                  <a:gd name="T40" fmla="*/ 391 w 10816"/>
                  <a:gd name="T41" fmla="*/ 1384 h 3859"/>
                  <a:gd name="T42" fmla="*/ 4480 w 10816"/>
                  <a:gd name="T43" fmla="*/ 3746 h 3859"/>
                  <a:gd name="T44" fmla="*/ 4530 w 10816"/>
                  <a:gd name="T45" fmla="*/ 3773 h 3859"/>
                  <a:gd name="T46" fmla="*/ 4634 w 10816"/>
                  <a:gd name="T47" fmla="*/ 3816 h 3859"/>
                  <a:gd name="T48" fmla="*/ 4742 w 10816"/>
                  <a:gd name="T49" fmla="*/ 3845 h 3859"/>
                  <a:gd name="T50" fmla="*/ 4851 w 10816"/>
                  <a:gd name="T51" fmla="*/ 3859 h 3859"/>
                  <a:gd name="T52" fmla="*/ 4961 w 10816"/>
                  <a:gd name="T53" fmla="*/ 3859 h 3859"/>
                  <a:gd name="T54" fmla="*/ 5070 w 10816"/>
                  <a:gd name="T55" fmla="*/ 3845 h 3859"/>
                  <a:gd name="T56" fmla="*/ 5178 w 10816"/>
                  <a:gd name="T57" fmla="*/ 3816 h 3859"/>
                  <a:gd name="T58" fmla="*/ 5282 w 10816"/>
                  <a:gd name="T59" fmla="*/ 3773 h 3859"/>
                  <a:gd name="T60" fmla="*/ 5332 w 10816"/>
                  <a:gd name="T61" fmla="*/ 3746 h 3859"/>
                  <a:gd name="T62" fmla="*/ 10366 w 10816"/>
                  <a:gd name="T63" fmla="*/ 838 h 3859"/>
                  <a:gd name="T64" fmla="*/ 10418 w 10816"/>
                  <a:gd name="T65" fmla="*/ 808 h 3859"/>
                  <a:gd name="T66" fmla="*/ 10511 w 10816"/>
                  <a:gd name="T67" fmla="*/ 734 h 3859"/>
                  <a:gd name="T68" fmla="*/ 10595 w 10816"/>
                  <a:gd name="T69" fmla="*/ 652 h 3859"/>
                  <a:gd name="T70" fmla="*/ 10665 w 10816"/>
                  <a:gd name="T71" fmla="*/ 558 h 3859"/>
                  <a:gd name="T72" fmla="*/ 10723 w 10816"/>
                  <a:gd name="T73" fmla="*/ 458 h 3859"/>
                  <a:gd name="T74" fmla="*/ 10769 w 10816"/>
                  <a:gd name="T75" fmla="*/ 350 h 3859"/>
                  <a:gd name="T76" fmla="*/ 10799 w 10816"/>
                  <a:gd name="T77" fmla="*/ 236 h 3859"/>
                  <a:gd name="T78" fmla="*/ 10815 w 10816"/>
                  <a:gd name="T79" fmla="*/ 119 h 3859"/>
                  <a:gd name="T80" fmla="*/ 10816 w 10816"/>
                  <a:gd name="T81" fmla="*/ 59 h 3859"/>
                  <a:gd name="T82" fmla="*/ 10816 w 10816"/>
                  <a:gd name="T83" fmla="*/ 0 h 3859"/>
                  <a:gd name="T84" fmla="*/ 10815 w 10816"/>
                  <a:gd name="T85" fmla="*/ 27 h 3859"/>
                  <a:gd name="T86" fmla="*/ 10801 w 10816"/>
                  <a:gd name="T87" fmla="*/ 82 h 3859"/>
                  <a:gd name="T88" fmla="*/ 10773 w 10816"/>
                  <a:gd name="T89" fmla="*/ 132 h 3859"/>
                  <a:gd name="T90" fmla="*/ 10731 w 10816"/>
                  <a:gd name="T91" fmla="*/ 174 h 3859"/>
                  <a:gd name="T92" fmla="*/ 10706 w 10816"/>
                  <a:gd name="T93" fmla="*/ 191 h 3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16" h="3859">
                    <a:moveTo>
                      <a:pt x="10706" y="191"/>
                    </a:moveTo>
                    <a:lnTo>
                      <a:pt x="5332" y="3295"/>
                    </a:lnTo>
                    <a:lnTo>
                      <a:pt x="5282" y="3322"/>
                    </a:lnTo>
                    <a:lnTo>
                      <a:pt x="5178" y="3364"/>
                    </a:lnTo>
                    <a:lnTo>
                      <a:pt x="5070" y="3393"/>
                    </a:lnTo>
                    <a:lnTo>
                      <a:pt x="4961" y="3407"/>
                    </a:lnTo>
                    <a:lnTo>
                      <a:pt x="4851" y="3407"/>
                    </a:lnTo>
                    <a:lnTo>
                      <a:pt x="4742" y="3393"/>
                    </a:lnTo>
                    <a:lnTo>
                      <a:pt x="4634" y="3364"/>
                    </a:lnTo>
                    <a:lnTo>
                      <a:pt x="4530" y="3322"/>
                    </a:lnTo>
                    <a:lnTo>
                      <a:pt x="4480" y="3295"/>
                    </a:lnTo>
                    <a:lnTo>
                      <a:pt x="0" y="707"/>
                    </a:lnTo>
                    <a:lnTo>
                      <a:pt x="2" y="760"/>
                    </a:lnTo>
                    <a:lnTo>
                      <a:pt x="15" y="862"/>
                    </a:lnTo>
                    <a:lnTo>
                      <a:pt x="42" y="960"/>
                    </a:lnTo>
                    <a:lnTo>
                      <a:pt x="81" y="1054"/>
                    </a:lnTo>
                    <a:lnTo>
                      <a:pt x="131" y="1142"/>
                    </a:lnTo>
                    <a:lnTo>
                      <a:pt x="193" y="1222"/>
                    </a:lnTo>
                    <a:lnTo>
                      <a:pt x="265" y="1294"/>
                    </a:lnTo>
                    <a:lnTo>
                      <a:pt x="346" y="1358"/>
                    </a:lnTo>
                    <a:lnTo>
                      <a:pt x="391" y="1384"/>
                    </a:lnTo>
                    <a:lnTo>
                      <a:pt x="4480" y="3746"/>
                    </a:lnTo>
                    <a:lnTo>
                      <a:pt x="4530" y="3773"/>
                    </a:lnTo>
                    <a:lnTo>
                      <a:pt x="4634" y="3816"/>
                    </a:lnTo>
                    <a:lnTo>
                      <a:pt x="4742" y="3845"/>
                    </a:lnTo>
                    <a:lnTo>
                      <a:pt x="4851" y="3859"/>
                    </a:lnTo>
                    <a:lnTo>
                      <a:pt x="4961" y="3859"/>
                    </a:lnTo>
                    <a:lnTo>
                      <a:pt x="5070" y="3845"/>
                    </a:lnTo>
                    <a:lnTo>
                      <a:pt x="5178" y="3816"/>
                    </a:lnTo>
                    <a:lnTo>
                      <a:pt x="5282" y="3773"/>
                    </a:lnTo>
                    <a:lnTo>
                      <a:pt x="5332" y="3746"/>
                    </a:lnTo>
                    <a:lnTo>
                      <a:pt x="10366" y="838"/>
                    </a:lnTo>
                    <a:lnTo>
                      <a:pt x="10418" y="808"/>
                    </a:lnTo>
                    <a:lnTo>
                      <a:pt x="10511" y="734"/>
                    </a:lnTo>
                    <a:lnTo>
                      <a:pt x="10595" y="652"/>
                    </a:lnTo>
                    <a:lnTo>
                      <a:pt x="10665" y="558"/>
                    </a:lnTo>
                    <a:lnTo>
                      <a:pt x="10723" y="458"/>
                    </a:lnTo>
                    <a:lnTo>
                      <a:pt x="10769" y="350"/>
                    </a:lnTo>
                    <a:lnTo>
                      <a:pt x="10799" y="236"/>
                    </a:lnTo>
                    <a:lnTo>
                      <a:pt x="10815" y="119"/>
                    </a:lnTo>
                    <a:lnTo>
                      <a:pt x="10816" y="59"/>
                    </a:lnTo>
                    <a:lnTo>
                      <a:pt x="10816" y="0"/>
                    </a:lnTo>
                    <a:lnTo>
                      <a:pt x="10815" y="27"/>
                    </a:lnTo>
                    <a:lnTo>
                      <a:pt x="10801" y="82"/>
                    </a:lnTo>
                    <a:lnTo>
                      <a:pt x="10773" y="132"/>
                    </a:lnTo>
                    <a:lnTo>
                      <a:pt x="10731" y="174"/>
                    </a:lnTo>
                    <a:lnTo>
                      <a:pt x="10706" y="191"/>
                    </a:lnTo>
                    <a:close/>
                  </a:path>
                </a:pathLst>
              </a:custGeom>
              <a:solidFill>
                <a:srgbClr val="BBC4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8"/>
              <p:cNvSpPr>
                <a:spLocks/>
              </p:cNvSpPr>
              <p:nvPr/>
            </p:nvSpPr>
            <p:spPr bwMode="auto">
              <a:xfrm>
                <a:off x="2029" y="1277"/>
                <a:ext cx="1413" cy="814"/>
              </a:xfrm>
              <a:custGeom>
                <a:avLst/>
                <a:gdLst>
                  <a:gd name="T0" fmla="*/ 0 w 4237"/>
                  <a:gd name="T1" fmla="*/ 2120 h 2444"/>
                  <a:gd name="T2" fmla="*/ 554 w 4237"/>
                  <a:gd name="T3" fmla="*/ 2444 h 2444"/>
                  <a:gd name="T4" fmla="*/ 4237 w 4237"/>
                  <a:gd name="T5" fmla="*/ 316 h 2444"/>
                  <a:gd name="T6" fmla="*/ 3687 w 4237"/>
                  <a:gd name="T7" fmla="*/ 0 h 2444"/>
                  <a:gd name="T8" fmla="*/ 0 w 4237"/>
                  <a:gd name="T9" fmla="*/ 2120 h 2444"/>
                </a:gdLst>
                <a:ahLst/>
                <a:cxnLst>
                  <a:cxn ang="0">
                    <a:pos x="T0" y="T1"/>
                  </a:cxn>
                  <a:cxn ang="0">
                    <a:pos x="T2" y="T3"/>
                  </a:cxn>
                  <a:cxn ang="0">
                    <a:pos x="T4" y="T5"/>
                  </a:cxn>
                  <a:cxn ang="0">
                    <a:pos x="T6" y="T7"/>
                  </a:cxn>
                  <a:cxn ang="0">
                    <a:pos x="T8" y="T9"/>
                  </a:cxn>
                </a:cxnLst>
                <a:rect l="0" t="0" r="r" b="b"/>
                <a:pathLst>
                  <a:path w="4237" h="2444">
                    <a:moveTo>
                      <a:pt x="0" y="2120"/>
                    </a:moveTo>
                    <a:lnTo>
                      <a:pt x="554" y="2444"/>
                    </a:lnTo>
                    <a:lnTo>
                      <a:pt x="4237" y="316"/>
                    </a:lnTo>
                    <a:lnTo>
                      <a:pt x="3687" y="0"/>
                    </a:lnTo>
                    <a:lnTo>
                      <a:pt x="0" y="2120"/>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9"/>
              <p:cNvSpPr>
                <a:spLocks/>
              </p:cNvSpPr>
              <p:nvPr/>
            </p:nvSpPr>
            <p:spPr bwMode="auto">
              <a:xfrm>
                <a:off x="2076" y="2158"/>
                <a:ext cx="353" cy="218"/>
              </a:xfrm>
              <a:custGeom>
                <a:avLst/>
                <a:gdLst>
                  <a:gd name="T0" fmla="*/ 766 w 1059"/>
                  <a:gd name="T1" fmla="*/ 0 h 654"/>
                  <a:gd name="T2" fmla="*/ 0 w 1059"/>
                  <a:gd name="T3" fmla="*/ 443 h 654"/>
                  <a:gd name="T4" fmla="*/ 0 w 1059"/>
                  <a:gd name="T5" fmla="*/ 485 h 654"/>
                  <a:gd name="T6" fmla="*/ 292 w 1059"/>
                  <a:gd name="T7" fmla="*/ 654 h 654"/>
                  <a:gd name="T8" fmla="*/ 1059 w 1059"/>
                  <a:gd name="T9" fmla="*/ 213 h 654"/>
                  <a:gd name="T10" fmla="*/ 1059 w 1059"/>
                  <a:gd name="T11" fmla="*/ 168 h 654"/>
                  <a:gd name="T12" fmla="*/ 766 w 1059"/>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59" h="654">
                    <a:moveTo>
                      <a:pt x="766" y="0"/>
                    </a:moveTo>
                    <a:lnTo>
                      <a:pt x="0" y="443"/>
                    </a:lnTo>
                    <a:lnTo>
                      <a:pt x="0" y="485"/>
                    </a:lnTo>
                    <a:lnTo>
                      <a:pt x="292" y="654"/>
                    </a:lnTo>
                    <a:lnTo>
                      <a:pt x="1059" y="213"/>
                    </a:lnTo>
                    <a:lnTo>
                      <a:pt x="1059" y="168"/>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0"/>
              <p:cNvSpPr>
                <a:spLocks/>
              </p:cNvSpPr>
              <p:nvPr/>
            </p:nvSpPr>
            <p:spPr bwMode="auto">
              <a:xfrm>
                <a:off x="2076" y="2214"/>
                <a:ext cx="353" cy="162"/>
              </a:xfrm>
              <a:custGeom>
                <a:avLst/>
                <a:gdLst>
                  <a:gd name="T0" fmla="*/ 293 w 1059"/>
                  <a:gd name="T1" fmla="*/ 445 h 486"/>
                  <a:gd name="T2" fmla="*/ 0 w 1059"/>
                  <a:gd name="T3" fmla="*/ 275 h 486"/>
                  <a:gd name="T4" fmla="*/ 0 w 1059"/>
                  <a:gd name="T5" fmla="*/ 317 h 486"/>
                  <a:gd name="T6" fmla="*/ 292 w 1059"/>
                  <a:gd name="T7" fmla="*/ 486 h 486"/>
                  <a:gd name="T8" fmla="*/ 1059 w 1059"/>
                  <a:gd name="T9" fmla="*/ 45 h 486"/>
                  <a:gd name="T10" fmla="*/ 1059 w 1059"/>
                  <a:gd name="T11" fmla="*/ 0 h 486"/>
                  <a:gd name="T12" fmla="*/ 293 w 1059"/>
                  <a:gd name="T13" fmla="*/ 445 h 486"/>
                </a:gdLst>
                <a:ahLst/>
                <a:cxnLst>
                  <a:cxn ang="0">
                    <a:pos x="T0" y="T1"/>
                  </a:cxn>
                  <a:cxn ang="0">
                    <a:pos x="T2" y="T3"/>
                  </a:cxn>
                  <a:cxn ang="0">
                    <a:pos x="T4" y="T5"/>
                  </a:cxn>
                  <a:cxn ang="0">
                    <a:pos x="T6" y="T7"/>
                  </a:cxn>
                  <a:cxn ang="0">
                    <a:pos x="T8" y="T9"/>
                  </a:cxn>
                  <a:cxn ang="0">
                    <a:pos x="T10" y="T11"/>
                  </a:cxn>
                  <a:cxn ang="0">
                    <a:pos x="T12" y="T13"/>
                  </a:cxn>
                </a:cxnLst>
                <a:rect l="0" t="0" r="r" b="b"/>
                <a:pathLst>
                  <a:path w="1059" h="486">
                    <a:moveTo>
                      <a:pt x="293" y="445"/>
                    </a:moveTo>
                    <a:lnTo>
                      <a:pt x="0" y="275"/>
                    </a:lnTo>
                    <a:lnTo>
                      <a:pt x="0" y="317"/>
                    </a:lnTo>
                    <a:lnTo>
                      <a:pt x="292" y="486"/>
                    </a:lnTo>
                    <a:lnTo>
                      <a:pt x="1059" y="45"/>
                    </a:lnTo>
                    <a:lnTo>
                      <a:pt x="1059" y="0"/>
                    </a:lnTo>
                    <a:lnTo>
                      <a:pt x="293"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1"/>
              <p:cNvSpPr>
                <a:spLocks/>
              </p:cNvSpPr>
              <p:nvPr/>
            </p:nvSpPr>
            <p:spPr bwMode="auto">
              <a:xfrm>
                <a:off x="2206" y="2232"/>
                <a:ext cx="391" cy="240"/>
              </a:xfrm>
              <a:custGeom>
                <a:avLst/>
                <a:gdLst>
                  <a:gd name="T0" fmla="*/ 764 w 1172"/>
                  <a:gd name="T1" fmla="*/ 0 h 722"/>
                  <a:gd name="T2" fmla="*/ 0 w 1172"/>
                  <a:gd name="T3" fmla="*/ 445 h 722"/>
                  <a:gd name="T4" fmla="*/ 0 w 1172"/>
                  <a:gd name="T5" fmla="*/ 485 h 722"/>
                  <a:gd name="T6" fmla="*/ 404 w 1172"/>
                  <a:gd name="T7" fmla="*/ 722 h 722"/>
                  <a:gd name="T8" fmla="*/ 1172 w 1172"/>
                  <a:gd name="T9" fmla="*/ 281 h 722"/>
                  <a:gd name="T10" fmla="*/ 1172 w 1172"/>
                  <a:gd name="T11" fmla="*/ 236 h 722"/>
                  <a:gd name="T12" fmla="*/ 764 w 1172"/>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2" h="722">
                    <a:moveTo>
                      <a:pt x="764" y="0"/>
                    </a:moveTo>
                    <a:lnTo>
                      <a:pt x="0" y="445"/>
                    </a:lnTo>
                    <a:lnTo>
                      <a:pt x="0" y="485"/>
                    </a:lnTo>
                    <a:lnTo>
                      <a:pt x="404" y="722"/>
                    </a:lnTo>
                    <a:lnTo>
                      <a:pt x="1172" y="281"/>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2"/>
              <p:cNvSpPr>
                <a:spLocks/>
              </p:cNvSpPr>
              <p:nvPr/>
            </p:nvSpPr>
            <p:spPr bwMode="auto">
              <a:xfrm>
                <a:off x="2206" y="2310"/>
                <a:ext cx="391" cy="162"/>
              </a:xfrm>
              <a:custGeom>
                <a:avLst/>
                <a:gdLst>
                  <a:gd name="T0" fmla="*/ 406 w 1172"/>
                  <a:gd name="T1" fmla="*/ 444 h 486"/>
                  <a:gd name="T2" fmla="*/ 0 w 1172"/>
                  <a:gd name="T3" fmla="*/ 209 h 486"/>
                  <a:gd name="T4" fmla="*/ 0 w 1172"/>
                  <a:gd name="T5" fmla="*/ 249 h 486"/>
                  <a:gd name="T6" fmla="*/ 404 w 1172"/>
                  <a:gd name="T7" fmla="*/ 486 h 486"/>
                  <a:gd name="T8" fmla="*/ 1172 w 1172"/>
                  <a:gd name="T9" fmla="*/ 45 h 486"/>
                  <a:gd name="T10" fmla="*/ 1172 w 1172"/>
                  <a:gd name="T11" fmla="*/ 0 h 486"/>
                  <a:gd name="T12" fmla="*/ 406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4"/>
                    </a:moveTo>
                    <a:lnTo>
                      <a:pt x="0" y="209"/>
                    </a:lnTo>
                    <a:lnTo>
                      <a:pt x="0" y="249"/>
                    </a:lnTo>
                    <a:lnTo>
                      <a:pt x="404" y="486"/>
                    </a:lnTo>
                    <a:lnTo>
                      <a:pt x="1172" y="45"/>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3"/>
              <p:cNvSpPr>
                <a:spLocks/>
              </p:cNvSpPr>
              <p:nvPr/>
            </p:nvSpPr>
            <p:spPr bwMode="auto">
              <a:xfrm>
                <a:off x="2492" y="2067"/>
                <a:ext cx="391" cy="240"/>
              </a:xfrm>
              <a:custGeom>
                <a:avLst/>
                <a:gdLst>
                  <a:gd name="T0" fmla="*/ 765 w 1172"/>
                  <a:gd name="T1" fmla="*/ 0 h 720"/>
                  <a:gd name="T2" fmla="*/ 0 w 1172"/>
                  <a:gd name="T3" fmla="*/ 444 h 720"/>
                  <a:gd name="T4" fmla="*/ 0 w 1172"/>
                  <a:gd name="T5" fmla="*/ 485 h 720"/>
                  <a:gd name="T6" fmla="*/ 405 w 1172"/>
                  <a:gd name="T7" fmla="*/ 720 h 720"/>
                  <a:gd name="T8" fmla="*/ 1172 w 1172"/>
                  <a:gd name="T9" fmla="*/ 279 h 720"/>
                  <a:gd name="T10" fmla="*/ 1172 w 1172"/>
                  <a:gd name="T11" fmla="*/ 236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5"/>
                    </a:lnTo>
                    <a:lnTo>
                      <a:pt x="405" y="720"/>
                    </a:lnTo>
                    <a:lnTo>
                      <a:pt x="1172" y="279"/>
                    </a:lnTo>
                    <a:lnTo>
                      <a:pt x="1172" y="236"/>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4"/>
              <p:cNvSpPr>
                <a:spLocks/>
              </p:cNvSpPr>
              <p:nvPr/>
            </p:nvSpPr>
            <p:spPr bwMode="auto">
              <a:xfrm>
                <a:off x="2492" y="2146"/>
                <a:ext cx="391" cy="161"/>
              </a:xfrm>
              <a:custGeom>
                <a:avLst/>
                <a:gdLst>
                  <a:gd name="T0" fmla="*/ 406 w 1172"/>
                  <a:gd name="T1" fmla="*/ 444 h 484"/>
                  <a:gd name="T2" fmla="*/ 0 w 1172"/>
                  <a:gd name="T3" fmla="*/ 208 h 484"/>
                  <a:gd name="T4" fmla="*/ 0 w 1172"/>
                  <a:gd name="T5" fmla="*/ 249 h 484"/>
                  <a:gd name="T6" fmla="*/ 405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8"/>
                    </a:lnTo>
                    <a:lnTo>
                      <a:pt x="0" y="249"/>
                    </a:lnTo>
                    <a:lnTo>
                      <a:pt x="405"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5"/>
              <p:cNvSpPr>
                <a:spLocks/>
              </p:cNvSpPr>
              <p:nvPr/>
            </p:nvSpPr>
            <p:spPr bwMode="auto">
              <a:xfrm>
                <a:off x="2759" y="2106"/>
                <a:ext cx="390" cy="240"/>
              </a:xfrm>
              <a:custGeom>
                <a:avLst/>
                <a:gdLst>
                  <a:gd name="T0" fmla="*/ 765 w 1172"/>
                  <a:gd name="T1" fmla="*/ 0 h 720"/>
                  <a:gd name="T2" fmla="*/ 0 w 1172"/>
                  <a:gd name="T3" fmla="*/ 443 h 720"/>
                  <a:gd name="T4" fmla="*/ 0 w 1172"/>
                  <a:gd name="T5" fmla="*/ 484 h 720"/>
                  <a:gd name="T6" fmla="*/ 405 w 1172"/>
                  <a:gd name="T7" fmla="*/ 720 h 720"/>
                  <a:gd name="T8" fmla="*/ 1172 w 1172"/>
                  <a:gd name="T9" fmla="*/ 279 h 720"/>
                  <a:gd name="T10" fmla="*/ 1172 w 1172"/>
                  <a:gd name="T11" fmla="*/ 234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3"/>
                    </a:lnTo>
                    <a:lnTo>
                      <a:pt x="0" y="484"/>
                    </a:lnTo>
                    <a:lnTo>
                      <a:pt x="405" y="720"/>
                    </a:lnTo>
                    <a:lnTo>
                      <a:pt x="1172" y="279"/>
                    </a:lnTo>
                    <a:lnTo>
                      <a:pt x="1172" y="234"/>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16"/>
              <p:cNvSpPr>
                <a:spLocks/>
              </p:cNvSpPr>
              <p:nvPr/>
            </p:nvSpPr>
            <p:spPr bwMode="auto">
              <a:xfrm>
                <a:off x="2759" y="2184"/>
                <a:ext cx="390" cy="162"/>
              </a:xfrm>
              <a:custGeom>
                <a:avLst/>
                <a:gdLst>
                  <a:gd name="T0" fmla="*/ 406 w 1172"/>
                  <a:gd name="T1" fmla="*/ 445 h 486"/>
                  <a:gd name="T2" fmla="*/ 0 w 1172"/>
                  <a:gd name="T3" fmla="*/ 209 h 486"/>
                  <a:gd name="T4" fmla="*/ 0 w 1172"/>
                  <a:gd name="T5" fmla="*/ 250 h 486"/>
                  <a:gd name="T6" fmla="*/ 405 w 1172"/>
                  <a:gd name="T7" fmla="*/ 486 h 486"/>
                  <a:gd name="T8" fmla="*/ 1172 w 1172"/>
                  <a:gd name="T9" fmla="*/ 45 h 486"/>
                  <a:gd name="T10" fmla="*/ 1172 w 1172"/>
                  <a:gd name="T11" fmla="*/ 0 h 486"/>
                  <a:gd name="T12" fmla="*/ 406 w 1172"/>
                  <a:gd name="T13" fmla="*/ 445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5"/>
                    </a:moveTo>
                    <a:lnTo>
                      <a:pt x="0" y="209"/>
                    </a:lnTo>
                    <a:lnTo>
                      <a:pt x="0" y="250"/>
                    </a:lnTo>
                    <a:lnTo>
                      <a:pt x="405" y="486"/>
                    </a:lnTo>
                    <a:lnTo>
                      <a:pt x="1172" y="45"/>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Freeform 17"/>
              <p:cNvSpPr>
                <a:spLocks/>
              </p:cNvSpPr>
              <p:nvPr/>
            </p:nvSpPr>
            <p:spPr bwMode="auto">
              <a:xfrm>
                <a:off x="2961" y="2180"/>
                <a:ext cx="391" cy="240"/>
              </a:xfrm>
              <a:custGeom>
                <a:avLst/>
                <a:gdLst>
                  <a:gd name="T0" fmla="*/ 764 w 1172"/>
                  <a:gd name="T1" fmla="*/ 0 h 720"/>
                  <a:gd name="T2" fmla="*/ 0 w 1172"/>
                  <a:gd name="T3" fmla="*/ 444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4"/>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6" name="Freeform 18"/>
              <p:cNvSpPr>
                <a:spLocks/>
              </p:cNvSpPr>
              <p:nvPr/>
            </p:nvSpPr>
            <p:spPr bwMode="auto">
              <a:xfrm>
                <a:off x="2961" y="2259"/>
                <a:ext cx="391" cy="161"/>
              </a:xfrm>
              <a:custGeom>
                <a:avLst/>
                <a:gdLst>
                  <a:gd name="T0" fmla="*/ 406 w 1172"/>
                  <a:gd name="T1" fmla="*/ 444 h 484"/>
                  <a:gd name="T2" fmla="*/ 0 w 1172"/>
                  <a:gd name="T3" fmla="*/ 208 h 484"/>
                  <a:gd name="T4" fmla="*/ 0 w 1172"/>
                  <a:gd name="T5" fmla="*/ 249 h 484"/>
                  <a:gd name="T6" fmla="*/ 404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8"/>
                    </a:lnTo>
                    <a:lnTo>
                      <a:pt x="0" y="249"/>
                    </a:lnTo>
                    <a:lnTo>
                      <a:pt x="404"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7" name="Freeform 19"/>
              <p:cNvSpPr>
                <a:spLocks/>
              </p:cNvSpPr>
              <p:nvPr/>
            </p:nvSpPr>
            <p:spPr bwMode="auto">
              <a:xfrm>
                <a:off x="3246" y="2016"/>
                <a:ext cx="391" cy="240"/>
              </a:xfrm>
              <a:custGeom>
                <a:avLst/>
                <a:gdLst>
                  <a:gd name="T0" fmla="*/ 765 w 1172"/>
                  <a:gd name="T1" fmla="*/ 0 h 720"/>
                  <a:gd name="T2" fmla="*/ 0 w 1172"/>
                  <a:gd name="T3" fmla="*/ 444 h 720"/>
                  <a:gd name="T4" fmla="*/ 0 w 1172"/>
                  <a:gd name="T5" fmla="*/ 486 h 720"/>
                  <a:gd name="T6" fmla="*/ 405 w 1172"/>
                  <a:gd name="T7" fmla="*/ 720 h 720"/>
                  <a:gd name="T8" fmla="*/ 1172 w 1172"/>
                  <a:gd name="T9" fmla="*/ 280 h 720"/>
                  <a:gd name="T10" fmla="*/ 1172 w 1172"/>
                  <a:gd name="T11" fmla="*/ 237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6"/>
                    </a:lnTo>
                    <a:lnTo>
                      <a:pt x="405" y="720"/>
                    </a:lnTo>
                    <a:lnTo>
                      <a:pt x="1172" y="280"/>
                    </a:lnTo>
                    <a:lnTo>
                      <a:pt x="1172" y="237"/>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0"/>
              <p:cNvSpPr>
                <a:spLocks/>
              </p:cNvSpPr>
              <p:nvPr/>
            </p:nvSpPr>
            <p:spPr bwMode="auto">
              <a:xfrm>
                <a:off x="3246" y="2095"/>
                <a:ext cx="391" cy="161"/>
              </a:xfrm>
              <a:custGeom>
                <a:avLst/>
                <a:gdLst>
                  <a:gd name="T0" fmla="*/ 406 w 1172"/>
                  <a:gd name="T1" fmla="*/ 443 h 483"/>
                  <a:gd name="T2" fmla="*/ 0 w 1172"/>
                  <a:gd name="T3" fmla="*/ 207 h 483"/>
                  <a:gd name="T4" fmla="*/ 0 w 1172"/>
                  <a:gd name="T5" fmla="*/ 249 h 483"/>
                  <a:gd name="T6" fmla="*/ 405 w 1172"/>
                  <a:gd name="T7" fmla="*/ 483 h 483"/>
                  <a:gd name="T8" fmla="*/ 1172 w 1172"/>
                  <a:gd name="T9" fmla="*/ 43 h 483"/>
                  <a:gd name="T10" fmla="*/ 1172 w 1172"/>
                  <a:gd name="T11" fmla="*/ 0 h 483"/>
                  <a:gd name="T12" fmla="*/ 406 w 1172"/>
                  <a:gd name="T13" fmla="*/ 443 h 483"/>
                </a:gdLst>
                <a:ahLst/>
                <a:cxnLst>
                  <a:cxn ang="0">
                    <a:pos x="T0" y="T1"/>
                  </a:cxn>
                  <a:cxn ang="0">
                    <a:pos x="T2" y="T3"/>
                  </a:cxn>
                  <a:cxn ang="0">
                    <a:pos x="T4" y="T5"/>
                  </a:cxn>
                  <a:cxn ang="0">
                    <a:pos x="T6" y="T7"/>
                  </a:cxn>
                  <a:cxn ang="0">
                    <a:pos x="T8" y="T9"/>
                  </a:cxn>
                  <a:cxn ang="0">
                    <a:pos x="T10" y="T11"/>
                  </a:cxn>
                  <a:cxn ang="0">
                    <a:pos x="T12" y="T13"/>
                  </a:cxn>
                </a:cxnLst>
                <a:rect l="0" t="0" r="r" b="b"/>
                <a:pathLst>
                  <a:path w="1172" h="483">
                    <a:moveTo>
                      <a:pt x="406" y="443"/>
                    </a:moveTo>
                    <a:lnTo>
                      <a:pt x="0" y="207"/>
                    </a:lnTo>
                    <a:lnTo>
                      <a:pt x="0" y="249"/>
                    </a:lnTo>
                    <a:lnTo>
                      <a:pt x="405" y="483"/>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1"/>
              <p:cNvSpPr>
                <a:spLocks/>
              </p:cNvSpPr>
              <p:nvPr/>
            </p:nvSpPr>
            <p:spPr bwMode="auto">
              <a:xfrm>
                <a:off x="3537" y="1849"/>
                <a:ext cx="391" cy="241"/>
              </a:xfrm>
              <a:custGeom>
                <a:avLst/>
                <a:gdLst>
                  <a:gd name="T0" fmla="*/ 766 w 1173"/>
                  <a:gd name="T1" fmla="*/ 0 h 722"/>
                  <a:gd name="T2" fmla="*/ 0 w 1173"/>
                  <a:gd name="T3" fmla="*/ 445 h 722"/>
                  <a:gd name="T4" fmla="*/ 0 w 1173"/>
                  <a:gd name="T5" fmla="*/ 486 h 722"/>
                  <a:gd name="T6" fmla="*/ 404 w 1173"/>
                  <a:gd name="T7" fmla="*/ 722 h 722"/>
                  <a:gd name="T8" fmla="*/ 1173 w 1173"/>
                  <a:gd name="T9" fmla="*/ 281 h 722"/>
                  <a:gd name="T10" fmla="*/ 1173 w 1173"/>
                  <a:gd name="T11" fmla="*/ 236 h 722"/>
                  <a:gd name="T12" fmla="*/ 766 w 1173"/>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3" h="722">
                    <a:moveTo>
                      <a:pt x="766" y="0"/>
                    </a:moveTo>
                    <a:lnTo>
                      <a:pt x="0" y="445"/>
                    </a:lnTo>
                    <a:lnTo>
                      <a:pt x="0" y="486"/>
                    </a:lnTo>
                    <a:lnTo>
                      <a:pt x="404" y="722"/>
                    </a:lnTo>
                    <a:lnTo>
                      <a:pt x="1173" y="281"/>
                    </a:lnTo>
                    <a:lnTo>
                      <a:pt x="1173" y="236"/>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0" name="Freeform 22"/>
              <p:cNvSpPr>
                <a:spLocks/>
              </p:cNvSpPr>
              <p:nvPr/>
            </p:nvSpPr>
            <p:spPr bwMode="auto">
              <a:xfrm>
                <a:off x="3537" y="1928"/>
                <a:ext cx="391" cy="162"/>
              </a:xfrm>
              <a:custGeom>
                <a:avLst/>
                <a:gdLst>
                  <a:gd name="T0" fmla="*/ 407 w 1173"/>
                  <a:gd name="T1" fmla="*/ 444 h 486"/>
                  <a:gd name="T2" fmla="*/ 0 w 1173"/>
                  <a:gd name="T3" fmla="*/ 209 h 486"/>
                  <a:gd name="T4" fmla="*/ 0 w 1173"/>
                  <a:gd name="T5" fmla="*/ 250 h 486"/>
                  <a:gd name="T6" fmla="*/ 404 w 1173"/>
                  <a:gd name="T7" fmla="*/ 486 h 486"/>
                  <a:gd name="T8" fmla="*/ 1173 w 1173"/>
                  <a:gd name="T9" fmla="*/ 45 h 486"/>
                  <a:gd name="T10" fmla="*/ 1173 w 1173"/>
                  <a:gd name="T11" fmla="*/ 0 h 486"/>
                  <a:gd name="T12" fmla="*/ 407 w 1173"/>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3" h="486">
                    <a:moveTo>
                      <a:pt x="407" y="444"/>
                    </a:moveTo>
                    <a:lnTo>
                      <a:pt x="0" y="209"/>
                    </a:lnTo>
                    <a:lnTo>
                      <a:pt x="0" y="250"/>
                    </a:lnTo>
                    <a:lnTo>
                      <a:pt x="404" y="486"/>
                    </a:lnTo>
                    <a:lnTo>
                      <a:pt x="1173" y="45"/>
                    </a:lnTo>
                    <a:lnTo>
                      <a:pt x="1173" y="0"/>
                    </a:lnTo>
                    <a:lnTo>
                      <a:pt x="407"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1" name="Freeform 23"/>
              <p:cNvSpPr>
                <a:spLocks/>
              </p:cNvSpPr>
              <p:nvPr/>
            </p:nvSpPr>
            <p:spPr bwMode="auto">
              <a:xfrm>
                <a:off x="3045" y="1940"/>
                <a:ext cx="391" cy="240"/>
              </a:xfrm>
              <a:custGeom>
                <a:avLst/>
                <a:gdLst>
                  <a:gd name="T0" fmla="*/ 764 w 1172"/>
                  <a:gd name="T1" fmla="*/ 0 h 720"/>
                  <a:gd name="T2" fmla="*/ 0 w 1172"/>
                  <a:gd name="T3" fmla="*/ 443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2" name="Freeform 24"/>
              <p:cNvSpPr>
                <a:spLocks/>
              </p:cNvSpPr>
              <p:nvPr/>
            </p:nvSpPr>
            <p:spPr bwMode="auto">
              <a:xfrm>
                <a:off x="3045" y="2019"/>
                <a:ext cx="391" cy="161"/>
              </a:xfrm>
              <a:custGeom>
                <a:avLst/>
                <a:gdLst>
                  <a:gd name="T0" fmla="*/ 406 w 1172"/>
                  <a:gd name="T1" fmla="*/ 444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7"/>
                    </a:lnTo>
                    <a:lnTo>
                      <a:pt x="0" y="249"/>
                    </a:lnTo>
                    <a:lnTo>
                      <a:pt x="404"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3" name="Freeform 25"/>
              <p:cNvSpPr>
                <a:spLocks/>
              </p:cNvSpPr>
              <p:nvPr/>
            </p:nvSpPr>
            <p:spPr bwMode="auto">
              <a:xfrm>
                <a:off x="3334" y="1773"/>
                <a:ext cx="390" cy="240"/>
              </a:xfrm>
              <a:custGeom>
                <a:avLst/>
                <a:gdLst>
                  <a:gd name="T0" fmla="*/ 765 w 1172"/>
                  <a:gd name="T1" fmla="*/ 0 h 720"/>
                  <a:gd name="T2" fmla="*/ 0 w 1172"/>
                  <a:gd name="T3" fmla="*/ 444 h 720"/>
                  <a:gd name="T4" fmla="*/ 0 w 1172"/>
                  <a:gd name="T5" fmla="*/ 484 h 720"/>
                  <a:gd name="T6" fmla="*/ 405 w 1172"/>
                  <a:gd name="T7" fmla="*/ 720 h 720"/>
                  <a:gd name="T8" fmla="*/ 1172 w 1172"/>
                  <a:gd name="T9" fmla="*/ 280 h 720"/>
                  <a:gd name="T10" fmla="*/ 1172 w 1172"/>
                  <a:gd name="T11" fmla="*/ 235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4"/>
                    </a:lnTo>
                    <a:lnTo>
                      <a:pt x="405" y="720"/>
                    </a:lnTo>
                    <a:lnTo>
                      <a:pt x="1172" y="280"/>
                    </a:lnTo>
                    <a:lnTo>
                      <a:pt x="1172" y="235"/>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4" name="Freeform 26"/>
              <p:cNvSpPr>
                <a:spLocks/>
              </p:cNvSpPr>
              <p:nvPr/>
            </p:nvSpPr>
            <p:spPr bwMode="auto">
              <a:xfrm>
                <a:off x="3334" y="1851"/>
                <a:ext cx="390" cy="162"/>
              </a:xfrm>
              <a:custGeom>
                <a:avLst/>
                <a:gdLst>
                  <a:gd name="T0" fmla="*/ 406 w 1172"/>
                  <a:gd name="T1" fmla="*/ 445 h 485"/>
                  <a:gd name="T2" fmla="*/ 0 w 1172"/>
                  <a:gd name="T3" fmla="*/ 209 h 485"/>
                  <a:gd name="T4" fmla="*/ 0 w 1172"/>
                  <a:gd name="T5" fmla="*/ 249 h 485"/>
                  <a:gd name="T6" fmla="*/ 405 w 1172"/>
                  <a:gd name="T7" fmla="*/ 485 h 485"/>
                  <a:gd name="T8" fmla="*/ 1172 w 1172"/>
                  <a:gd name="T9" fmla="*/ 45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5" y="485"/>
                    </a:lnTo>
                    <a:lnTo>
                      <a:pt x="1172" y="45"/>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5" name="Freeform 27"/>
              <p:cNvSpPr>
                <a:spLocks/>
              </p:cNvSpPr>
              <p:nvPr/>
            </p:nvSpPr>
            <p:spPr bwMode="auto">
              <a:xfrm>
                <a:off x="3623" y="1609"/>
                <a:ext cx="391" cy="240"/>
              </a:xfrm>
              <a:custGeom>
                <a:avLst/>
                <a:gdLst>
                  <a:gd name="T0" fmla="*/ 764 w 1173"/>
                  <a:gd name="T1" fmla="*/ 0 h 721"/>
                  <a:gd name="T2" fmla="*/ 0 w 1173"/>
                  <a:gd name="T3" fmla="*/ 445 h 721"/>
                  <a:gd name="T4" fmla="*/ 0 w 1173"/>
                  <a:gd name="T5" fmla="*/ 485 h 721"/>
                  <a:gd name="T6" fmla="*/ 404 w 1173"/>
                  <a:gd name="T7" fmla="*/ 721 h 721"/>
                  <a:gd name="T8" fmla="*/ 1173 w 1173"/>
                  <a:gd name="T9" fmla="*/ 280 h 721"/>
                  <a:gd name="T10" fmla="*/ 1173 w 1173"/>
                  <a:gd name="T11" fmla="*/ 236 h 721"/>
                  <a:gd name="T12" fmla="*/ 764 w 1173"/>
                  <a:gd name="T13" fmla="*/ 0 h 721"/>
                </a:gdLst>
                <a:ahLst/>
                <a:cxnLst>
                  <a:cxn ang="0">
                    <a:pos x="T0" y="T1"/>
                  </a:cxn>
                  <a:cxn ang="0">
                    <a:pos x="T2" y="T3"/>
                  </a:cxn>
                  <a:cxn ang="0">
                    <a:pos x="T4" y="T5"/>
                  </a:cxn>
                  <a:cxn ang="0">
                    <a:pos x="T6" y="T7"/>
                  </a:cxn>
                  <a:cxn ang="0">
                    <a:pos x="T8" y="T9"/>
                  </a:cxn>
                  <a:cxn ang="0">
                    <a:pos x="T10" y="T11"/>
                  </a:cxn>
                  <a:cxn ang="0">
                    <a:pos x="T12" y="T13"/>
                  </a:cxn>
                </a:cxnLst>
                <a:rect l="0" t="0" r="r" b="b"/>
                <a:pathLst>
                  <a:path w="1173" h="721">
                    <a:moveTo>
                      <a:pt x="764" y="0"/>
                    </a:moveTo>
                    <a:lnTo>
                      <a:pt x="0" y="445"/>
                    </a:lnTo>
                    <a:lnTo>
                      <a:pt x="0" y="485"/>
                    </a:lnTo>
                    <a:lnTo>
                      <a:pt x="404" y="721"/>
                    </a:lnTo>
                    <a:lnTo>
                      <a:pt x="1173" y="280"/>
                    </a:lnTo>
                    <a:lnTo>
                      <a:pt x="1173"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6" name="Freeform 28"/>
              <p:cNvSpPr>
                <a:spLocks/>
              </p:cNvSpPr>
              <p:nvPr/>
            </p:nvSpPr>
            <p:spPr bwMode="auto">
              <a:xfrm>
                <a:off x="3623" y="1687"/>
                <a:ext cx="391" cy="162"/>
              </a:xfrm>
              <a:custGeom>
                <a:avLst/>
                <a:gdLst>
                  <a:gd name="T0" fmla="*/ 407 w 1173"/>
                  <a:gd name="T1" fmla="*/ 443 h 485"/>
                  <a:gd name="T2" fmla="*/ 0 w 1173"/>
                  <a:gd name="T3" fmla="*/ 209 h 485"/>
                  <a:gd name="T4" fmla="*/ 0 w 1173"/>
                  <a:gd name="T5" fmla="*/ 249 h 485"/>
                  <a:gd name="T6" fmla="*/ 404 w 1173"/>
                  <a:gd name="T7" fmla="*/ 485 h 485"/>
                  <a:gd name="T8" fmla="*/ 1173 w 1173"/>
                  <a:gd name="T9" fmla="*/ 44 h 485"/>
                  <a:gd name="T10" fmla="*/ 1173 w 1173"/>
                  <a:gd name="T11" fmla="*/ 0 h 485"/>
                  <a:gd name="T12" fmla="*/ 407 w 1173"/>
                  <a:gd name="T13" fmla="*/ 443 h 485"/>
                </a:gdLst>
                <a:ahLst/>
                <a:cxnLst>
                  <a:cxn ang="0">
                    <a:pos x="T0" y="T1"/>
                  </a:cxn>
                  <a:cxn ang="0">
                    <a:pos x="T2" y="T3"/>
                  </a:cxn>
                  <a:cxn ang="0">
                    <a:pos x="T4" y="T5"/>
                  </a:cxn>
                  <a:cxn ang="0">
                    <a:pos x="T6" y="T7"/>
                  </a:cxn>
                  <a:cxn ang="0">
                    <a:pos x="T8" y="T9"/>
                  </a:cxn>
                  <a:cxn ang="0">
                    <a:pos x="T10" y="T11"/>
                  </a:cxn>
                  <a:cxn ang="0">
                    <a:pos x="T12" y="T13"/>
                  </a:cxn>
                </a:cxnLst>
                <a:rect l="0" t="0" r="r" b="b"/>
                <a:pathLst>
                  <a:path w="1173" h="485">
                    <a:moveTo>
                      <a:pt x="407" y="443"/>
                    </a:moveTo>
                    <a:lnTo>
                      <a:pt x="0" y="209"/>
                    </a:lnTo>
                    <a:lnTo>
                      <a:pt x="0" y="249"/>
                    </a:lnTo>
                    <a:lnTo>
                      <a:pt x="404" y="485"/>
                    </a:lnTo>
                    <a:lnTo>
                      <a:pt x="1173" y="44"/>
                    </a:lnTo>
                    <a:lnTo>
                      <a:pt x="1173" y="0"/>
                    </a:lnTo>
                    <a:lnTo>
                      <a:pt x="407"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7" name="Freeform 29"/>
              <p:cNvSpPr>
                <a:spLocks/>
              </p:cNvSpPr>
              <p:nvPr/>
            </p:nvSpPr>
            <p:spPr bwMode="auto">
              <a:xfrm>
                <a:off x="2778" y="1903"/>
                <a:ext cx="391" cy="240"/>
              </a:xfrm>
              <a:custGeom>
                <a:avLst/>
                <a:gdLst>
                  <a:gd name="T0" fmla="*/ 764 w 1172"/>
                  <a:gd name="T1" fmla="*/ 0 h 721"/>
                  <a:gd name="T2" fmla="*/ 0 w 1172"/>
                  <a:gd name="T3" fmla="*/ 444 h 721"/>
                  <a:gd name="T4" fmla="*/ 0 w 1172"/>
                  <a:gd name="T5" fmla="*/ 486 h 721"/>
                  <a:gd name="T6" fmla="*/ 404 w 1172"/>
                  <a:gd name="T7" fmla="*/ 721 h 721"/>
                  <a:gd name="T8" fmla="*/ 1172 w 1172"/>
                  <a:gd name="T9" fmla="*/ 280 h 721"/>
                  <a:gd name="T10" fmla="*/ 1172 w 1172"/>
                  <a:gd name="T11" fmla="*/ 237 h 721"/>
                  <a:gd name="T12" fmla="*/ 764 w 1172"/>
                  <a:gd name="T13" fmla="*/ 0 h 721"/>
                </a:gdLst>
                <a:ahLst/>
                <a:cxnLst>
                  <a:cxn ang="0">
                    <a:pos x="T0" y="T1"/>
                  </a:cxn>
                  <a:cxn ang="0">
                    <a:pos x="T2" y="T3"/>
                  </a:cxn>
                  <a:cxn ang="0">
                    <a:pos x="T4" y="T5"/>
                  </a:cxn>
                  <a:cxn ang="0">
                    <a:pos x="T6" y="T7"/>
                  </a:cxn>
                  <a:cxn ang="0">
                    <a:pos x="T8" y="T9"/>
                  </a:cxn>
                  <a:cxn ang="0">
                    <a:pos x="T10" y="T11"/>
                  </a:cxn>
                  <a:cxn ang="0">
                    <a:pos x="T12" y="T13"/>
                  </a:cxn>
                </a:cxnLst>
                <a:rect l="0" t="0" r="r" b="b"/>
                <a:pathLst>
                  <a:path w="1172" h="721">
                    <a:moveTo>
                      <a:pt x="764" y="0"/>
                    </a:moveTo>
                    <a:lnTo>
                      <a:pt x="0" y="444"/>
                    </a:lnTo>
                    <a:lnTo>
                      <a:pt x="0" y="486"/>
                    </a:lnTo>
                    <a:lnTo>
                      <a:pt x="404" y="721"/>
                    </a:lnTo>
                    <a:lnTo>
                      <a:pt x="1172" y="280"/>
                    </a:lnTo>
                    <a:lnTo>
                      <a:pt x="1172" y="237"/>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8" name="Freeform 30"/>
              <p:cNvSpPr>
                <a:spLocks/>
              </p:cNvSpPr>
              <p:nvPr/>
            </p:nvSpPr>
            <p:spPr bwMode="auto">
              <a:xfrm>
                <a:off x="2778" y="1982"/>
                <a:ext cx="391" cy="161"/>
              </a:xfrm>
              <a:custGeom>
                <a:avLst/>
                <a:gdLst>
                  <a:gd name="T0" fmla="*/ 406 w 1172"/>
                  <a:gd name="T1" fmla="*/ 443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3"/>
                    </a:moveTo>
                    <a:lnTo>
                      <a:pt x="0" y="207"/>
                    </a:lnTo>
                    <a:lnTo>
                      <a:pt x="0" y="249"/>
                    </a:lnTo>
                    <a:lnTo>
                      <a:pt x="404" y="484"/>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9" name="Freeform 31"/>
              <p:cNvSpPr>
                <a:spLocks/>
              </p:cNvSpPr>
              <p:nvPr/>
            </p:nvSpPr>
            <p:spPr bwMode="auto">
              <a:xfrm>
                <a:off x="3065" y="1736"/>
                <a:ext cx="391" cy="240"/>
              </a:xfrm>
              <a:custGeom>
                <a:avLst/>
                <a:gdLst>
                  <a:gd name="T0" fmla="*/ 765 w 1172"/>
                  <a:gd name="T1" fmla="*/ 0 h 722"/>
                  <a:gd name="T2" fmla="*/ 0 w 1172"/>
                  <a:gd name="T3" fmla="*/ 445 h 722"/>
                  <a:gd name="T4" fmla="*/ 0 w 1172"/>
                  <a:gd name="T5" fmla="*/ 486 h 722"/>
                  <a:gd name="T6" fmla="*/ 405 w 1172"/>
                  <a:gd name="T7" fmla="*/ 722 h 722"/>
                  <a:gd name="T8" fmla="*/ 1172 w 1172"/>
                  <a:gd name="T9" fmla="*/ 281 h 722"/>
                  <a:gd name="T10" fmla="*/ 1172 w 1172"/>
                  <a:gd name="T11" fmla="*/ 236 h 722"/>
                  <a:gd name="T12" fmla="*/ 765 w 1172"/>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2" h="722">
                    <a:moveTo>
                      <a:pt x="765" y="0"/>
                    </a:moveTo>
                    <a:lnTo>
                      <a:pt x="0" y="445"/>
                    </a:lnTo>
                    <a:lnTo>
                      <a:pt x="0" y="486"/>
                    </a:lnTo>
                    <a:lnTo>
                      <a:pt x="405" y="722"/>
                    </a:lnTo>
                    <a:lnTo>
                      <a:pt x="1172" y="281"/>
                    </a:lnTo>
                    <a:lnTo>
                      <a:pt x="1172" y="236"/>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0" name="Freeform 32"/>
              <p:cNvSpPr>
                <a:spLocks/>
              </p:cNvSpPr>
              <p:nvPr/>
            </p:nvSpPr>
            <p:spPr bwMode="auto">
              <a:xfrm>
                <a:off x="3065" y="1814"/>
                <a:ext cx="391" cy="162"/>
              </a:xfrm>
              <a:custGeom>
                <a:avLst/>
                <a:gdLst>
                  <a:gd name="T0" fmla="*/ 406 w 1172"/>
                  <a:gd name="T1" fmla="*/ 444 h 486"/>
                  <a:gd name="T2" fmla="*/ 0 w 1172"/>
                  <a:gd name="T3" fmla="*/ 209 h 486"/>
                  <a:gd name="T4" fmla="*/ 0 w 1172"/>
                  <a:gd name="T5" fmla="*/ 250 h 486"/>
                  <a:gd name="T6" fmla="*/ 405 w 1172"/>
                  <a:gd name="T7" fmla="*/ 486 h 486"/>
                  <a:gd name="T8" fmla="*/ 1172 w 1172"/>
                  <a:gd name="T9" fmla="*/ 45 h 486"/>
                  <a:gd name="T10" fmla="*/ 1172 w 1172"/>
                  <a:gd name="T11" fmla="*/ 0 h 486"/>
                  <a:gd name="T12" fmla="*/ 406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4"/>
                    </a:moveTo>
                    <a:lnTo>
                      <a:pt x="0" y="209"/>
                    </a:lnTo>
                    <a:lnTo>
                      <a:pt x="0" y="250"/>
                    </a:lnTo>
                    <a:lnTo>
                      <a:pt x="405" y="486"/>
                    </a:lnTo>
                    <a:lnTo>
                      <a:pt x="1172" y="45"/>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1" name="Freeform 33"/>
              <p:cNvSpPr>
                <a:spLocks/>
              </p:cNvSpPr>
              <p:nvPr/>
            </p:nvSpPr>
            <p:spPr bwMode="auto">
              <a:xfrm>
                <a:off x="3353" y="1570"/>
                <a:ext cx="391" cy="240"/>
              </a:xfrm>
              <a:custGeom>
                <a:avLst/>
                <a:gdLst>
                  <a:gd name="T0" fmla="*/ 764 w 1172"/>
                  <a:gd name="T1" fmla="*/ 0 h 720"/>
                  <a:gd name="T2" fmla="*/ 0 w 1172"/>
                  <a:gd name="T3" fmla="*/ 444 h 720"/>
                  <a:gd name="T4" fmla="*/ 0 w 1172"/>
                  <a:gd name="T5" fmla="*/ 484 h 720"/>
                  <a:gd name="T6" fmla="*/ 404 w 1172"/>
                  <a:gd name="T7" fmla="*/ 720 h 720"/>
                  <a:gd name="T8" fmla="*/ 1172 w 1172"/>
                  <a:gd name="T9" fmla="*/ 279 h 720"/>
                  <a:gd name="T10" fmla="*/ 1172 w 1172"/>
                  <a:gd name="T11" fmla="*/ 235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4"/>
                    </a:lnTo>
                    <a:lnTo>
                      <a:pt x="0" y="484"/>
                    </a:lnTo>
                    <a:lnTo>
                      <a:pt x="404" y="720"/>
                    </a:lnTo>
                    <a:lnTo>
                      <a:pt x="1172" y="279"/>
                    </a:lnTo>
                    <a:lnTo>
                      <a:pt x="1172" y="235"/>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2" name="Freeform 34"/>
              <p:cNvSpPr>
                <a:spLocks/>
              </p:cNvSpPr>
              <p:nvPr/>
            </p:nvSpPr>
            <p:spPr bwMode="auto">
              <a:xfrm>
                <a:off x="3353" y="1648"/>
                <a:ext cx="391" cy="162"/>
              </a:xfrm>
              <a:custGeom>
                <a:avLst/>
                <a:gdLst>
                  <a:gd name="T0" fmla="*/ 406 w 1172"/>
                  <a:gd name="T1" fmla="*/ 445 h 485"/>
                  <a:gd name="T2" fmla="*/ 0 w 1172"/>
                  <a:gd name="T3" fmla="*/ 209 h 485"/>
                  <a:gd name="T4" fmla="*/ 0 w 1172"/>
                  <a:gd name="T5" fmla="*/ 249 h 485"/>
                  <a:gd name="T6" fmla="*/ 404 w 1172"/>
                  <a:gd name="T7" fmla="*/ 485 h 485"/>
                  <a:gd name="T8" fmla="*/ 1172 w 1172"/>
                  <a:gd name="T9" fmla="*/ 44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4" y="485"/>
                    </a:lnTo>
                    <a:lnTo>
                      <a:pt x="1172" y="44"/>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3" name="Freeform 35"/>
              <p:cNvSpPr>
                <a:spLocks/>
              </p:cNvSpPr>
              <p:nvPr/>
            </p:nvSpPr>
            <p:spPr bwMode="auto">
              <a:xfrm>
                <a:off x="3640" y="1405"/>
                <a:ext cx="391" cy="240"/>
              </a:xfrm>
              <a:custGeom>
                <a:avLst/>
                <a:gdLst>
                  <a:gd name="T0" fmla="*/ 764 w 1172"/>
                  <a:gd name="T1" fmla="*/ 0 h 720"/>
                  <a:gd name="T2" fmla="*/ 0 w 1172"/>
                  <a:gd name="T3" fmla="*/ 443 h 720"/>
                  <a:gd name="T4" fmla="*/ 0 w 1172"/>
                  <a:gd name="T5" fmla="*/ 483 h 720"/>
                  <a:gd name="T6" fmla="*/ 404 w 1172"/>
                  <a:gd name="T7" fmla="*/ 720 h 720"/>
                  <a:gd name="T8" fmla="*/ 1172 w 1172"/>
                  <a:gd name="T9" fmla="*/ 279 h 720"/>
                  <a:gd name="T10" fmla="*/ 1172 w 1172"/>
                  <a:gd name="T11" fmla="*/ 234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3"/>
                    </a:lnTo>
                    <a:lnTo>
                      <a:pt x="404" y="720"/>
                    </a:lnTo>
                    <a:lnTo>
                      <a:pt x="1172" y="279"/>
                    </a:lnTo>
                    <a:lnTo>
                      <a:pt x="1172" y="234"/>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4" name="Freeform 36"/>
              <p:cNvSpPr>
                <a:spLocks/>
              </p:cNvSpPr>
              <p:nvPr/>
            </p:nvSpPr>
            <p:spPr bwMode="auto">
              <a:xfrm>
                <a:off x="3640" y="1483"/>
                <a:ext cx="391" cy="162"/>
              </a:xfrm>
              <a:custGeom>
                <a:avLst/>
                <a:gdLst>
                  <a:gd name="T0" fmla="*/ 407 w 1172"/>
                  <a:gd name="T1" fmla="*/ 444 h 486"/>
                  <a:gd name="T2" fmla="*/ 0 w 1172"/>
                  <a:gd name="T3" fmla="*/ 209 h 486"/>
                  <a:gd name="T4" fmla="*/ 0 w 1172"/>
                  <a:gd name="T5" fmla="*/ 249 h 486"/>
                  <a:gd name="T6" fmla="*/ 404 w 1172"/>
                  <a:gd name="T7" fmla="*/ 486 h 486"/>
                  <a:gd name="T8" fmla="*/ 1172 w 1172"/>
                  <a:gd name="T9" fmla="*/ 45 h 486"/>
                  <a:gd name="T10" fmla="*/ 1172 w 1172"/>
                  <a:gd name="T11" fmla="*/ 0 h 486"/>
                  <a:gd name="T12" fmla="*/ 407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7" y="444"/>
                    </a:moveTo>
                    <a:lnTo>
                      <a:pt x="0" y="209"/>
                    </a:lnTo>
                    <a:lnTo>
                      <a:pt x="0" y="249"/>
                    </a:lnTo>
                    <a:lnTo>
                      <a:pt x="404" y="486"/>
                    </a:lnTo>
                    <a:lnTo>
                      <a:pt x="1172" y="45"/>
                    </a:lnTo>
                    <a:lnTo>
                      <a:pt x="1172" y="0"/>
                    </a:lnTo>
                    <a:lnTo>
                      <a:pt x="407"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5" name="Freeform 37"/>
              <p:cNvSpPr>
                <a:spLocks/>
              </p:cNvSpPr>
              <p:nvPr/>
            </p:nvSpPr>
            <p:spPr bwMode="auto">
              <a:xfrm>
                <a:off x="2371" y="2271"/>
                <a:ext cx="491" cy="298"/>
              </a:xfrm>
              <a:custGeom>
                <a:avLst/>
                <a:gdLst>
                  <a:gd name="T0" fmla="*/ 1473 w 1473"/>
                  <a:gd name="T1" fmla="*/ 236 h 893"/>
                  <a:gd name="T2" fmla="*/ 1066 w 1473"/>
                  <a:gd name="T3" fmla="*/ 0 h 893"/>
                  <a:gd name="T4" fmla="*/ 0 w 1473"/>
                  <a:gd name="T5" fmla="*/ 617 h 893"/>
                  <a:gd name="T6" fmla="*/ 0 w 1473"/>
                  <a:gd name="T7" fmla="*/ 657 h 893"/>
                  <a:gd name="T8" fmla="*/ 405 w 1473"/>
                  <a:gd name="T9" fmla="*/ 893 h 893"/>
                  <a:gd name="T10" fmla="*/ 1473 w 1473"/>
                  <a:gd name="T11" fmla="*/ 281 h 893"/>
                  <a:gd name="T12" fmla="*/ 1473 w 1473"/>
                  <a:gd name="T13" fmla="*/ 236 h 893"/>
                  <a:gd name="T14" fmla="*/ 1473 w 1473"/>
                  <a:gd name="T15" fmla="*/ 236 h 8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3" h="893">
                    <a:moveTo>
                      <a:pt x="1473" y="236"/>
                    </a:moveTo>
                    <a:lnTo>
                      <a:pt x="1066" y="0"/>
                    </a:lnTo>
                    <a:lnTo>
                      <a:pt x="0" y="617"/>
                    </a:lnTo>
                    <a:lnTo>
                      <a:pt x="0" y="657"/>
                    </a:lnTo>
                    <a:lnTo>
                      <a:pt x="405" y="893"/>
                    </a:lnTo>
                    <a:lnTo>
                      <a:pt x="1473" y="281"/>
                    </a:lnTo>
                    <a:lnTo>
                      <a:pt x="1473" y="236"/>
                    </a:lnTo>
                    <a:lnTo>
                      <a:pt x="1473" y="236"/>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6" name="Freeform 38"/>
              <p:cNvSpPr>
                <a:spLocks/>
              </p:cNvSpPr>
              <p:nvPr/>
            </p:nvSpPr>
            <p:spPr bwMode="auto">
              <a:xfrm>
                <a:off x="2371" y="2350"/>
                <a:ext cx="491" cy="219"/>
              </a:xfrm>
              <a:custGeom>
                <a:avLst/>
                <a:gdLst>
                  <a:gd name="T0" fmla="*/ 0 w 1473"/>
                  <a:gd name="T1" fmla="*/ 381 h 657"/>
                  <a:gd name="T2" fmla="*/ 0 w 1473"/>
                  <a:gd name="T3" fmla="*/ 421 h 657"/>
                  <a:gd name="T4" fmla="*/ 405 w 1473"/>
                  <a:gd name="T5" fmla="*/ 657 h 657"/>
                  <a:gd name="T6" fmla="*/ 1473 w 1473"/>
                  <a:gd name="T7" fmla="*/ 45 h 657"/>
                  <a:gd name="T8" fmla="*/ 1473 w 1473"/>
                  <a:gd name="T9" fmla="*/ 0 h 657"/>
                  <a:gd name="T10" fmla="*/ 406 w 1473"/>
                  <a:gd name="T11" fmla="*/ 617 h 657"/>
                  <a:gd name="T12" fmla="*/ 0 w 1473"/>
                  <a:gd name="T13" fmla="*/ 381 h 657"/>
                </a:gdLst>
                <a:ahLst/>
                <a:cxnLst>
                  <a:cxn ang="0">
                    <a:pos x="T0" y="T1"/>
                  </a:cxn>
                  <a:cxn ang="0">
                    <a:pos x="T2" y="T3"/>
                  </a:cxn>
                  <a:cxn ang="0">
                    <a:pos x="T4" y="T5"/>
                  </a:cxn>
                  <a:cxn ang="0">
                    <a:pos x="T6" y="T7"/>
                  </a:cxn>
                  <a:cxn ang="0">
                    <a:pos x="T8" y="T9"/>
                  </a:cxn>
                  <a:cxn ang="0">
                    <a:pos x="T10" y="T11"/>
                  </a:cxn>
                  <a:cxn ang="0">
                    <a:pos x="T12" y="T13"/>
                  </a:cxn>
                </a:cxnLst>
                <a:rect l="0" t="0" r="r" b="b"/>
                <a:pathLst>
                  <a:path w="1473" h="657">
                    <a:moveTo>
                      <a:pt x="0" y="381"/>
                    </a:moveTo>
                    <a:lnTo>
                      <a:pt x="0" y="421"/>
                    </a:lnTo>
                    <a:lnTo>
                      <a:pt x="405" y="657"/>
                    </a:lnTo>
                    <a:lnTo>
                      <a:pt x="1473" y="45"/>
                    </a:lnTo>
                    <a:lnTo>
                      <a:pt x="1473" y="0"/>
                    </a:lnTo>
                    <a:lnTo>
                      <a:pt x="406" y="617"/>
                    </a:lnTo>
                    <a:lnTo>
                      <a:pt x="0" y="381"/>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7" name="Freeform 39"/>
              <p:cNvSpPr>
                <a:spLocks/>
              </p:cNvSpPr>
              <p:nvPr/>
            </p:nvSpPr>
            <p:spPr bwMode="auto">
              <a:xfrm>
                <a:off x="2539" y="2348"/>
                <a:ext cx="527" cy="319"/>
              </a:xfrm>
              <a:custGeom>
                <a:avLst/>
                <a:gdLst>
                  <a:gd name="T0" fmla="*/ 1579 w 1581"/>
                  <a:gd name="T1" fmla="*/ 235 h 955"/>
                  <a:gd name="T2" fmla="*/ 1173 w 1581"/>
                  <a:gd name="T3" fmla="*/ 0 h 955"/>
                  <a:gd name="T4" fmla="*/ 0 w 1581"/>
                  <a:gd name="T5" fmla="*/ 678 h 955"/>
                  <a:gd name="T6" fmla="*/ 0 w 1581"/>
                  <a:gd name="T7" fmla="*/ 719 h 955"/>
                  <a:gd name="T8" fmla="*/ 406 w 1581"/>
                  <a:gd name="T9" fmla="*/ 955 h 955"/>
                  <a:gd name="T10" fmla="*/ 1581 w 1581"/>
                  <a:gd name="T11" fmla="*/ 278 h 955"/>
                  <a:gd name="T12" fmla="*/ 1581 w 1581"/>
                  <a:gd name="T13" fmla="*/ 235 h 955"/>
                  <a:gd name="T14" fmla="*/ 1579 w 1581"/>
                  <a:gd name="T15" fmla="*/ 23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1" h="955">
                    <a:moveTo>
                      <a:pt x="1579" y="235"/>
                    </a:moveTo>
                    <a:lnTo>
                      <a:pt x="1173" y="0"/>
                    </a:lnTo>
                    <a:lnTo>
                      <a:pt x="0" y="678"/>
                    </a:lnTo>
                    <a:lnTo>
                      <a:pt x="0" y="719"/>
                    </a:lnTo>
                    <a:lnTo>
                      <a:pt x="406" y="955"/>
                    </a:lnTo>
                    <a:lnTo>
                      <a:pt x="1581" y="278"/>
                    </a:lnTo>
                    <a:lnTo>
                      <a:pt x="1581" y="235"/>
                    </a:lnTo>
                    <a:lnTo>
                      <a:pt x="1579" y="235"/>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8" name="Freeform 40"/>
              <p:cNvSpPr>
                <a:spLocks/>
              </p:cNvSpPr>
              <p:nvPr/>
            </p:nvSpPr>
            <p:spPr bwMode="auto">
              <a:xfrm>
                <a:off x="2539" y="2427"/>
                <a:ext cx="527" cy="240"/>
              </a:xfrm>
              <a:custGeom>
                <a:avLst/>
                <a:gdLst>
                  <a:gd name="T0" fmla="*/ 0 w 1581"/>
                  <a:gd name="T1" fmla="*/ 443 h 720"/>
                  <a:gd name="T2" fmla="*/ 0 w 1581"/>
                  <a:gd name="T3" fmla="*/ 484 h 720"/>
                  <a:gd name="T4" fmla="*/ 406 w 1581"/>
                  <a:gd name="T5" fmla="*/ 720 h 720"/>
                  <a:gd name="T6" fmla="*/ 1581 w 1581"/>
                  <a:gd name="T7" fmla="*/ 43 h 720"/>
                  <a:gd name="T8" fmla="*/ 1581 w 1581"/>
                  <a:gd name="T9" fmla="*/ 0 h 720"/>
                  <a:gd name="T10" fmla="*/ 407 w 1581"/>
                  <a:gd name="T11" fmla="*/ 680 h 720"/>
                  <a:gd name="T12" fmla="*/ 0 w 1581"/>
                  <a:gd name="T13" fmla="*/ 443 h 720"/>
                </a:gdLst>
                <a:ahLst/>
                <a:cxnLst>
                  <a:cxn ang="0">
                    <a:pos x="T0" y="T1"/>
                  </a:cxn>
                  <a:cxn ang="0">
                    <a:pos x="T2" y="T3"/>
                  </a:cxn>
                  <a:cxn ang="0">
                    <a:pos x="T4" y="T5"/>
                  </a:cxn>
                  <a:cxn ang="0">
                    <a:pos x="T6" y="T7"/>
                  </a:cxn>
                  <a:cxn ang="0">
                    <a:pos x="T8" y="T9"/>
                  </a:cxn>
                  <a:cxn ang="0">
                    <a:pos x="T10" y="T11"/>
                  </a:cxn>
                  <a:cxn ang="0">
                    <a:pos x="T12" y="T13"/>
                  </a:cxn>
                </a:cxnLst>
                <a:rect l="0" t="0" r="r" b="b"/>
                <a:pathLst>
                  <a:path w="1581" h="720">
                    <a:moveTo>
                      <a:pt x="0" y="443"/>
                    </a:moveTo>
                    <a:lnTo>
                      <a:pt x="0" y="484"/>
                    </a:lnTo>
                    <a:lnTo>
                      <a:pt x="406" y="720"/>
                    </a:lnTo>
                    <a:lnTo>
                      <a:pt x="1581" y="43"/>
                    </a:lnTo>
                    <a:lnTo>
                      <a:pt x="1581" y="0"/>
                    </a:lnTo>
                    <a:lnTo>
                      <a:pt x="407" y="680"/>
                    </a:lnTo>
                    <a:lnTo>
                      <a:pt x="0"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9" name="Rectangle 41"/>
              <p:cNvSpPr>
                <a:spLocks noChangeArrowheads="1"/>
              </p:cNvSpPr>
              <p:nvPr/>
            </p:nvSpPr>
            <p:spPr bwMode="auto">
              <a:xfrm>
                <a:off x="3065" y="2427"/>
                <a:ext cx="1" cy="1"/>
              </a:xfrm>
              <a:prstGeom prst="rect">
                <a:avLst/>
              </a:prstGeom>
              <a:solidFill>
                <a:srgbClr val="252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0" name="Freeform 42"/>
              <p:cNvSpPr>
                <a:spLocks/>
              </p:cNvSpPr>
              <p:nvPr/>
            </p:nvSpPr>
            <p:spPr bwMode="auto">
              <a:xfrm>
                <a:off x="2705" y="2522"/>
                <a:ext cx="392" cy="240"/>
              </a:xfrm>
              <a:custGeom>
                <a:avLst/>
                <a:gdLst>
                  <a:gd name="T0" fmla="*/ 766 w 1174"/>
                  <a:gd name="T1" fmla="*/ 0 h 720"/>
                  <a:gd name="T2" fmla="*/ 0 w 1174"/>
                  <a:gd name="T3" fmla="*/ 444 h 720"/>
                  <a:gd name="T4" fmla="*/ 0 w 1174"/>
                  <a:gd name="T5" fmla="*/ 485 h 720"/>
                  <a:gd name="T6" fmla="*/ 405 w 1174"/>
                  <a:gd name="T7" fmla="*/ 720 h 720"/>
                  <a:gd name="T8" fmla="*/ 1174 w 1174"/>
                  <a:gd name="T9" fmla="*/ 279 h 720"/>
                  <a:gd name="T10" fmla="*/ 1174 w 1174"/>
                  <a:gd name="T11" fmla="*/ 235 h 720"/>
                  <a:gd name="T12" fmla="*/ 766 w 1174"/>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4" h="720">
                    <a:moveTo>
                      <a:pt x="766" y="0"/>
                    </a:moveTo>
                    <a:lnTo>
                      <a:pt x="0" y="444"/>
                    </a:lnTo>
                    <a:lnTo>
                      <a:pt x="0" y="485"/>
                    </a:lnTo>
                    <a:lnTo>
                      <a:pt x="405" y="720"/>
                    </a:lnTo>
                    <a:lnTo>
                      <a:pt x="1174" y="279"/>
                    </a:lnTo>
                    <a:lnTo>
                      <a:pt x="1174" y="235"/>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1" name="Freeform 43"/>
              <p:cNvSpPr>
                <a:spLocks/>
              </p:cNvSpPr>
              <p:nvPr/>
            </p:nvSpPr>
            <p:spPr bwMode="auto">
              <a:xfrm>
                <a:off x="2705" y="2600"/>
                <a:ext cx="392" cy="162"/>
              </a:xfrm>
              <a:custGeom>
                <a:avLst/>
                <a:gdLst>
                  <a:gd name="T0" fmla="*/ 408 w 1174"/>
                  <a:gd name="T1" fmla="*/ 445 h 485"/>
                  <a:gd name="T2" fmla="*/ 0 w 1174"/>
                  <a:gd name="T3" fmla="*/ 209 h 485"/>
                  <a:gd name="T4" fmla="*/ 0 w 1174"/>
                  <a:gd name="T5" fmla="*/ 250 h 485"/>
                  <a:gd name="T6" fmla="*/ 405 w 1174"/>
                  <a:gd name="T7" fmla="*/ 485 h 485"/>
                  <a:gd name="T8" fmla="*/ 1174 w 1174"/>
                  <a:gd name="T9" fmla="*/ 44 h 485"/>
                  <a:gd name="T10" fmla="*/ 1174 w 1174"/>
                  <a:gd name="T11" fmla="*/ 0 h 485"/>
                  <a:gd name="T12" fmla="*/ 408 w 1174"/>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4" h="485">
                    <a:moveTo>
                      <a:pt x="408" y="445"/>
                    </a:moveTo>
                    <a:lnTo>
                      <a:pt x="0" y="209"/>
                    </a:lnTo>
                    <a:lnTo>
                      <a:pt x="0" y="250"/>
                    </a:lnTo>
                    <a:lnTo>
                      <a:pt x="405" y="485"/>
                    </a:lnTo>
                    <a:lnTo>
                      <a:pt x="1174" y="44"/>
                    </a:lnTo>
                    <a:lnTo>
                      <a:pt x="1174" y="0"/>
                    </a:lnTo>
                    <a:lnTo>
                      <a:pt x="408"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2" name="Freeform 44"/>
              <p:cNvSpPr>
                <a:spLocks/>
              </p:cNvSpPr>
              <p:nvPr/>
            </p:nvSpPr>
            <p:spPr bwMode="auto">
              <a:xfrm>
                <a:off x="2992" y="2356"/>
                <a:ext cx="391" cy="240"/>
              </a:xfrm>
              <a:custGeom>
                <a:avLst/>
                <a:gdLst>
                  <a:gd name="T0" fmla="*/ 765 w 1172"/>
                  <a:gd name="T1" fmla="*/ 0 h 720"/>
                  <a:gd name="T2" fmla="*/ 0 w 1172"/>
                  <a:gd name="T3" fmla="*/ 444 h 720"/>
                  <a:gd name="T4" fmla="*/ 0 w 1172"/>
                  <a:gd name="T5" fmla="*/ 484 h 720"/>
                  <a:gd name="T6" fmla="*/ 405 w 1172"/>
                  <a:gd name="T7" fmla="*/ 720 h 720"/>
                  <a:gd name="T8" fmla="*/ 1172 w 1172"/>
                  <a:gd name="T9" fmla="*/ 279 h 720"/>
                  <a:gd name="T10" fmla="*/ 1172 w 1172"/>
                  <a:gd name="T11" fmla="*/ 235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4"/>
                    </a:lnTo>
                    <a:lnTo>
                      <a:pt x="405" y="720"/>
                    </a:lnTo>
                    <a:lnTo>
                      <a:pt x="1172" y="279"/>
                    </a:lnTo>
                    <a:lnTo>
                      <a:pt x="1172" y="235"/>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3" name="Freeform 45"/>
              <p:cNvSpPr>
                <a:spLocks/>
              </p:cNvSpPr>
              <p:nvPr/>
            </p:nvSpPr>
            <p:spPr bwMode="auto">
              <a:xfrm>
                <a:off x="2992" y="2434"/>
                <a:ext cx="391" cy="162"/>
              </a:xfrm>
              <a:custGeom>
                <a:avLst/>
                <a:gdLst>
                  <a:gd name="T0" fmla="*/ 406 w 1172"/>
                  <a:gd name="T1" fmla="*/ 445 h 485"/>
                  <a:gd name="T2" fmla="*/ 0 w 1172"/>
                  <a:gd name="T3" fmla="*/ 209 h 485"/>
                  <a:gd name="T4" fmla="*/ 0 w 1172"/>
                  <a:gd name="T5" fmla="*/ 249 h 485"/>
                  <a:gd name="T6" fmla="*/ 405 w 1172"/>
                  <a:gd name="T7" fmla="*/ 485 h 485"/>
                  <a:gd name="T8" fmla="*/ 1172 w 1172"/>
                  <a:gd name="T9" fmla="*/ 44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5" y="485"/>
                    </a:lnTo>
                    <a:lnTo>
                      <a:pt x="1172" y="44"/>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4" name="Freeform 46"/>
              <p:cNvSpPr>
                <a:spLocks/>
              </p:cNvSpPr>
              <p:nvPr/>
            </p:nvSpPr>
            <p:spPr bwMode="auto">
              <a:xfrm>
                <a:off x="3279" y="1858"/>
                <a:ext cx="963" cy="572"/>
              </a:xfrm>
              <a:custGeom>
                <a:avLst/>
                <a:gdLst>
                  <a:gd name="T0" fmla="*/ 2482 w 2889"/>
                  <a:gd name="T1" fmla="*/ 0 h 1716"/>
                  <a:gd name="T2" fmla="*/ 0 w 2889"/>
                  <a:gd name="T3" fmla="*/ 1440 h 1716"/>
                  <a:gd name="T4" fmla="*/ 0 w 2889"/>
                  <a:gd name="T5" fmla="*/ 1482 h 1716"/>
                  <a:gd name="T6" fmla="*/ 404 w 2889"/>
                  <a:gd name="T7" fmla="*/ 1716 h 1716"/>
                  <a:gd name="T8" fmla="*/ 2889 w 2889"/>
                  <a:gd name="T9" fmla="*/ 279 h 1716"/>
                  <a:gd name="T10" fmla="*/ 2889 w 2889"/>
                  <a:gd name="T11" fmla="*/ 234 h 1716"/>
                  <a:gd name="T12" fmla="*/ 2482 w 2889"/>
                  <a:gd name="T13" fmla="*/ 0 h 1716"/>
                </a:gdLst>
                <a:ahLst/>
                <a:cxnLst>
                  <a:cxn ang="0">
                    <a:pos x="T0" y="T1"/>
                  </a:cxn>
                  <a:cxn ang="0">
                    <a:pos x="T2" y="T3"/>
                  </a:cxn>
                  <a:cxn ang="0">
                    <a:pos x="T4" y="T5"/>
                  </a:cxn>
                  <a:cxn ang="0">
                    <a:pos x="T6" y="T7"/>
                  </a:cxn>
                  <a:cxn ang="0">
                    <a:pos x="T8" y="T9"/>
                  </a:cxn>
                  <a:cxn ang="0">
                    <a:pos x="T10" y="T11"/>
                  </a:cxn>
                  <a:cxn ang="0">
                    <a:pos x="T12" y="T13"/>
                  </a:cxn>
                </a:cxnLst>
                <a:rect l="0" t="0" r="r" b="b"/>
                <a:pathLst>
                  <a:path w="2889" h="1716">
                    <a:moveTo>
                      <a:pt x="2482" y="0"/>
                    </a:moveTo>
                    <a:lnTo>
                      <a:pt x="0" y="1440"/>
                    </a:lnTo>
                    <a:lnTo>
                      <a:pt x="0" y="1482"/>
                    </a:lnTo>
                    <a:lnTo>
                      <a:pt x="404" y="1716"/>
                    </a:lnTo>
                    <a:lnTo>
                      <a:pt x="2889" y="279"/>
                    </a:lnTo>
                    <a:lnTo>
                      <a:pt x="2889" y="234"/>
                    </a:lnTo>
                    <a:lnTo>
                      <a:pt x="2482"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5" name="Freeform 47"/>
              <p:cNvSpPr>
                <a:spLocks/>
              </p:cNvSpPr>
              <p:nvPr/>
            </p:nvSpPr>
            <p:spPr bwMode="auto">
              <a:xfrm>
                <a:off x="3279" y="1936"/>
                <a:ext cx="963" cy="494"/>
              </a:xfrm>
              <a:custGeom>
                <a:avLst/>
                <a:gdLst>
                  <a:gd name="T0" fmla="*/ 406 w 2889"/>
                  <a:gd name="T1" fmla="*/ 1442 h 1482"/>
                  <a:gd name="T2" fmla="*/ 0 w 2889"/>
                  <a:gd name="T3" fmla="*/ 1206 h 1482"/>
                  <a:gd name="T4" fmla="*/ 0 w 2889"/>
                  <a:gd name="T5" fmla="*/ 1248 h 1482"/>
                  <a:gd name="T6" fmla="*/ 404 w 2889"/>
                  <a:gd name="T7" fmla="*/ 1482 h 1482"/>
                  <a:gd name="T8" fmla="*/ 2889 w 2889"/>
                  <a:gd name="T9" fmla="*/ 45 h 1482"/>
                  <a:gd name="T10" fmla="*/ 2889 w 2889"/>
                  <a:gd name="T11" fmla="*/ 0 h 1482"/>
                  <a:gd name="T12" fmla="*/ 406 w 2889"/>
                  <a:gd name="T13" fmla="*/ 1442 h 1482"/>
                </a:gdLst>
                <a:ahLst/>
                <a:cxnLst>
                  <a:cxn ang="0">
                    <a:pos x="T0" y="T1"/>
                  </a:cxn>
                  <a:cxn ang="0">
                    <a:pos x="T2" y="T3"/>
                  </a:cxn>
                  <a:cxn ang="0">
                    <a:pos x="T4" y="T5"/>
                  </a:cxn>
                  <a:cxn ang="0">
                    <a:pos x="T6" y="T7"/>
                  </a:cxn>
                  <a:cxn ang="0">
                    <a:pos x="T8" y="T9"/>
                  </a:cxn>
                  <a:cxn ang="0">
                    <a:pos x="T10" y="T11"/>
                  </a:cxn>
                  <a:cxn ang="0">
                    <a:pos x="T12" y="T13"/>
                  </a:cxn>
                </a:cxnLst>
                <a:rect l="0" t="0" r="r" b="b"/>
                <a:pathLst>
                  <a:path w="2889" h="1482">
                    <a:moveTo>
                      <a:pt x="406" y="1442"/>
                    </a:moveTo>
                    <a:lnTo>
                      <a:pt x="0" y="1206"/>
                    </a:lnTo>
                    <a:lnTo>
                      <a:pt x="0" y="1248"/>
                    </a:lnTo>
                    <a:lnTo>
                      <a:pt x="404" y="1482"/>
                    </a:lnTo>
                    <a:lnTo>
                      <a:pt x="2889" y="45"/>
                    </a:lnTo>
                    <a:lnTo>
                      <a:pt x="2889" y="0"/>
                    </a:lnTo>
                    <a:lnTo>
                      <a:pt x="406" y="1442"/>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6" name="Freeform 48"/>
              <p:cNvSpPr>
                <a:spLocks/>
              </p:cNvSpPr>
              <p:nvPr/>
            </p:nvSpPr>
            <p:spPr bwMode="auto">
              <a:xfrm>
                <a:off x="4140" y="1694"/>
                <a:ext cx="390" cy="240"/>
              </a:xfrm>
              <a:custGeom>
                <a:avLst/>
                <a:gdLst>
                  <a:gd name="T0" fmla="*/ 764 w 1172"/>
                  <a:gd name="T1" fmla="*/ 0 h 720"/>
                  <a:gd name="T2" fmla="*/ 0 w 1172"/>
                  <a:gd name="T3" fmla="*/ 443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7" name="Freeform 49"/>
              <p:cNvSpPr>
                <a:spLocks/>
              </p:cNvSpPr>
              <p:nvPr/>
            </p:nvSpPr>
            <p:spPr bwMode="auto">
              <a:xfrm>
                <a:off x="4140" y="1772"/>
                <a:ext cx="390" cy="162"/>
              </a:xfrm>
              <a:custGeom>
                <a:avLst/>
                <a:gdLst>
                  <a:gd name="T0" fmla="*/ 406 w 1172"/>
                  <a:gd name="T1" fmla="*/ 443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3"/>
                    </a:moveTo>
                    <a:lnTo>
                      <a:pt x="0" y="207"/>
                    </a:lnTo>
                    <a:lnTo>
                      <a:pt x="0" y="249"/>
                    </a:lnTo>
                    <a:lnTo>
                      <a:pt x="404" y="484"/>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8" name="Freeform 50"/>
              <p:cNvSpPr>
                <a:spLocks/>
              </p:cNvSpPr>
              <p:nvPr/>
            </p:nvSpPr>
            <p:spPr bwMode="auto">
              <a:xfrm>
                <a:off x="2362" y="1993"/>
                <a:ext cx="353" cy="218"/>
              </a:xfrm>
              <a:custGeom>
                <a:avLst/>
                <a:gdLst>
                  <a:gd name="T0" fmla="*/ 766 w 1060"/>
                  <a:gd name="T1" fmla="*/ 0 h 654"/>
                  <a:gd name="T2" fmla="*/ 0 w 1060"/>
                  <a:gd name="T3" fmla="*/ 444 h 654"/>
                  <a:gd name="T4" fmla="*/ 0 w 1060"/>
                  <a:gd name="T5" fmla="*/ 484 h 654"/>
                  <a:gd name="T6" fmla="*/ 293 w 1060"/>
                  <a:gd name="T7" fmla="*/ 654 h 654"/>
                  <a:gd name="T8" fmla="*/ 1060 w 1060"/>
                  <a:gd name="T9" fmla="*/ 213 h 654"/>
                  <a:gd name="T10" fmla="*/ 1060 w 1060"/>
                  <a:gd name="T11" fmla="*/ 169 h 654"/>
                  <a:gd name="T12" fmla="*/ 766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6" y="0"/>
                    </a:moveTo>
                    <a:lnTo>
                      <a:pt x="0" y="444"/>
                    </a:lnTo>
                    <a:lnTo>
                      <a:pt x="0" y="484"/>
                    </a:lnTo>
                    <a:lnTo>
                      <a:pt x="293" y="654"/>
                    </a:lnTo>
                    <a:lnTo>
                      <a:pt x="1060" y="213"/>
                    </a:lnTo>
                    <a:lnTo>
                      <a:pt x="1060" y="169"/>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9" name="Freeform 51"/>
              <p:cNvSpPr>
                <a:spLocks/>
              </p:cNvSpPr>
              <p:nvPr/>
            </p:nvSpPr>
            <p:spPr bwMode="auto">
              <a:xfrm>
                <a:off x="2362" y="2049"/>
                <a:ext cx="353" cy="162"/>
              </a:xfrm>
              <a:custGeom>
                <a:avLst/>
                <a:gdLst>
                  <a:gd name="T0" fmla="*/ 294 w 1060"/>
                  <a:gd name="T1" fmla="*/ 445 h 485"/>
                  <a:gd name="T2" fmla="*/ 0 w 1060"/>
                  <a:gd name="T3" fmla="*/ 275 h 485"/>
                  <a:gd name="T4" fmla="*/ 0 w 1060"/>
                  <a:gd name="T5" fmla="*/ 315 h 485"/>
                  <a:gd name="T6" fmla="*/ 293 w 1060"/>
                  <a:gd name="T7" fmla="*/ 485 h 485"/>
                  <a:gd name="T8" fmla="*/ 1060 w 1060"/>
                  <a:gd name="T9" fmla="*/ 44 h 485"/>
                  <a:gd name="T10" fmla="*/ 1060 w 1060"/>
                  <a:gd name="T11" fmla="*/ 0 h 485"/>
                  <a:gd name="T12" fmla="*/ 294 w 1060"/>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060" h="485">
                    <a:moveTo>
                      <a:pt x="294" y="445"/>
                    </a:moveTo>
                    <a:lnTo>
                      <a:pt x="0" y="275"/>
                    </a:lnTo>
                    <a:lnTo>
                      <a:pt x="0" y="315"/>
                    </a:lnTo>
                    <a:lnTo>
                      <a:pt x="293" y="485"/>
                    </a:lnTo>
                    <a:lnTo>
                      <a:pt x="1060" y="44"/>
                    </a:lnTo>
                    <a:lnTo>
                      <a:pt x="1060" y="0"/>
                    </a:lnTo>
                    <a:lnTo>
                      <a:pt x="294"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0" name="Freeform 52"/>
              <p:cNvSpPr>
                <a:spLocks/>
              </p:cNvSpPr>
              <p:nvPr/>
            </p:nvSpPr>
            <p:spPr bwMode="auto">
              <a:xfrm>
                <a:off x="2650" y="1826"/>
                <a:ext cx="354" cy="218"/>
              </a:xfrm>
              <a:custGeom>
                <a:avLst/>
                <a:gdLst>
                  <a:gd name="T0" fmla="*/ 764 w 1060"/>
                  <a:gd name="T1" fmla="*/ 0 h 654"/>
                  <a:gd name="T2" fmla="*/ 0 w 1060"/>
                  <a:gd name="T3" fmla="*/ 446 h 654"/>
                  <a:gd name="T4" fmla="*/ 0 w 1060"/>
                  <a:gd name="T5" fmla="*/ 486 h 654"/>
                  <a:gd name="T6" fmla="*/ 292 w 1060"/>
                  <a:gd name="T7" fmla="*/ 654 h 654"/>
                  <a:gd name="T8" fmla="*/ 1060 w 1060"/>
                  <a:gd name="T9" fmla="*/ 214 h 654"/>
                  <a:gd name="T10" fmla="*/ 1060 w 1060"/>
                  <a:gd name="T11" fmla="*/ 170 h 654"/>
                  <a:gd name="T12" fmla="*/ 764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4" y="0"/>
                    </a:moveTo>
                    <a:lnTo>
                      <a:pt x="0" y="446"/>
                    </a:lnTo>
                    <a:lnTo>
                      <a:pt x="0" y="486"/>
                    </a:lnTo>
                    <a:lnTo>
                      <a:pt x="292" y="654"/>
                    </a:lnTo>
                    <a:lnTo>
                      <a:pt x="1060" y="214"/>
                    </a:lnTo>
                    <a:lnTo>
                      <a:pt x="1060" y="170"/>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1" name="Freeform 53"/>
              <p:cNvSpPr>
                <a:spLocks/>
              </p:cNvSpPr>
              <p:nvPr/>
            </p:nvSpPr>
            <p:spPr bwMode="auto">
              <a:xfrm>
                <a:off x="2650" y="1883"/>
                <a:ext cx="354" cy="161"/>
              </a:xfrm>
              <a:custGeom>
                <a:avLst/>
                <a:gdLst>
                  <a:gd name="T0" fmla="*/ 294 w 1060"/>
                  <a:gd name="T1" fmla="*/ 444 h 484"/>
                  <a:gd name="T2" fmla="*/ 0 w 1060"/>
                  <a:gd name="T3" fmla="*/ 276 h 484"/>
                  <a:gd name="T4" fmla="*/ 0 w 1060"/>
                  <a:gd name="T5" fmla="*/ 316 h 484"/>
                  <a:gd name="T6" fmla="*/ 292 w 1060"/>
                  <a:gd name="T7" fmla="*/ 484 h 484"/>
                  <a:gd name="T8" fmla="*/ 1060 w 1060"/>
                  <a:gd name="T9" fmla="*/ 44 h 484"/>
                  <a:gd name="T10" fmla="*/ 1060 w 1060"/>
                  <a:gd name="T11" fmla="*/ 0 h 484"/>
                  <a:gd name="T12" fmla="*/ 294 w 1060"/>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060" h="484">
                    <a:moveTo>
                      <a:pt x="294" y="444"/>
                    </a:moveTo>
                    <a:lnTo>
                      <a:pt x="0" y="276"/>
                    </a:lnTo>
                    <a:lnTo>
                      <a:pt x="0" y="316"/>
                    </a:lnTo>
                    <a:lnTo>
                      <a:pt x="292" y="484"/>
                    </a:lnTo>
                    <a:lnTo>
                      <a:pt x="1060" y="44"/>
                    </a:lnTo>
                    <a:lnTo>
                      <a:pt x="1060" y="0"/>
                    </a:lnTo>
                    <a:lnTo>
                      <a:pt x="294"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2" name="Freeform 54"/>
              <p:cNvSpPr>
                <a:spLocks/>
              </p:cNvSpPr>
              <p:nvPr/>
            </p:nvSpPr>
            <p:spPr bwMode="auto">
              <a:xfrm>
                <a:off x="2938" y="1660"/>
                <a:ext cx="353" cy="218"/>
              </a:xfrm>
              <a:custGeom>
                <a:avLst/>
                <a:gdLst>
                  <a:gd name="T0" fmla="*/ 765 w 1060"/>
                  <a:gd name="T1" fmla="*/ 0 h 654"/>
                  <a:gd name="T2" fmla="*/ 0 w 1060"/>
                  <a:gd name="T3" fmla="*/ 444 h 654"/>
                  <a:gd name="T4" fmla="*/ 0 w 1060"/>
                  <a:gd name="T5" fmla="*/ 486 h 654"/>
                  <a:gd name="T6" fmla="*/ 293 w 1060"/>
                  <a:gd name="T7" fmla="*/ 654 h 654"/>
                  <a:gd name="T8" fmla="*/ 1060 w 1060"/>
                  <a:gd name="T9" fmla="*/ 213 h 654"/>
                  <a:gd name="T10" fmla="*/ 1060 w 1060"/>
                  <a:gd name="T11" fmla="*/ 169 h 654"/>
                  <a:gd name="T12" fmla="*/ 765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5" y="0"/>
                    </a:moveTo>
                    <a:lnTo>
                      <a:pt x="0" y="444"/>
                    </a:lnTo>
                    <a:lnTo>
                      <a:pt x="0" y="486"/>
                    </a:lnTo>
                    <a:lnTo>
                      <a:pt x="293" y="654"/>
                    </a:lnTo>
                    <a:lnTo>
                      <a:pt x="1060" y="213"/>
                    </a:lnTo>
                    <a:lnTo>
                      <a:pt x="1060" y="169"/>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3" name="Freeform 55"/>
              <p:cNvSpPr>
                <a:spLocks/>
              </p:cNvSpPr>
              <p:nvPr/>
            </p:nvSpPr>
            <p:spPr bwMode="auto">
              <a:xfrm>
                <a:off x="2938" y="1717"/>
                <a:ext cx="353" cy="161"/>
              </a:xfrm>
              <a:custGeom>
                <a:avLst/>
                <a:gdLst>
                  <a:gd name="T0" fmla="*/ 294 w 1060"/>
                  <a:gd name="T1" fmla="*/ 445 h 485"/>
                  <a:gd name="T2" fmla="*/ 0 w 1060"/>
                  <a:gd name="T3" fmla="*/ 275 h 485"/>
                  <a:gd name="T4" fmla="*/ 0 w 1060"/>
                  <a:gd name="T5" fmla="*/ 317 h 485"/>
                  <a:gd name="T6" fmla="*/ 293 w 1060"/>
                  <a:gd name="T7" fmla="*/ 485 h 485"/>
                  <a:gd name="T8" fmla="*/ 1060 w 1060"/>
                  <a:gd name="T9" fmla="*/ 44 h 485"/>
                  <a:gd name="T10" fmla="*/ 1060 w 1060"/>
                  <a:gd name="T11" fmla="*/ 0 h 485"/>
                  <a:gd name="T12" fmla="*/ 294 w 1060"/>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060" h="485">
                    <a:moveTo>
                      <a:pt x="294" y="445"/>
                    </a:moveTo>
                    <a:lnTo>
                      <a:pt x="0" y="275"/>
                    </a:lnTo>
                    <a:lnTo>
                      <a:pt x="0" y="317"/>
                    </a:lnTo>
                    <a:lnTo>
                      <a:pt x="293" y="485"/>
                    </a:lnTo>
                    <a:lnTo>
                      <a:pt x="1060" y="44"/>
                    </a:lnTo>
                    <a:lnTo>
                      <a:pt x="1060" y="0"/>
                    </a:lnTo>
                    <a:lnTo>
                      <a:pt x="294"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4" name="Freeform 56"/>
              <p:cNvSpPr>
                <a:spLocks/>
              </p:cNvSpPr>
              <p:nvPr/>
            </p:nvSpPr>
            <p:spPr bwMode="auto">
              <a:xfrm>
                <a:off x="3223" y="1495"/>
                <a:ext cx="353" cy="218"/>
              </a:xfrm>
              <a:custGeom>
                <a:avLst/>
                <a:gdLst>
                  <a:gd name="T0" fmla="*/ 764 w 1059"/>
                  <a:gd name="T1" fmla="*/ 0 h 654"/>
                  <a:gd name="T2" fmla="*/ 0 w 1059"/>
                  <a:gd name="T3" fmla="*/ 445 h 654"/>
                  <a:gd name="T4" fmla="*/ 0 w 1059"/>
                  <a:gd name="T5" fmla="*/ 486 h 654"/>
                  <a:gd name="T6" fmla="*/ 292 w 1059"/>
                  <a:gd name="T7" fmla="*/ 654 h 654"/>
                  <a:gd name="T8" fmla="*/ 1059 w 1059"/>
                  <a:gd name="T9" fmla="*/ 213 h 654"/>
                  <a:gd name="T10" fmla="*/ 1059 w 1059"/>
                  <a:gd name="T11" fmla="*/ 170 h 654"/>
                  <a:gd name="T12" fmla="*/ 764 w 1059"/>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59" h="654">
                    <a:moveTo>
                      <a:pt x="764" y="0"/>
                    </a:moveTo>
                    <a:lnTo>
                      <a:pt x="0" y="445"/>
                    </a:lnTo>
                    <a:lnTo>
                      <a:pt x="0" y="486"/>
                    </a:lnTo>
                    <a:lnTo>
                      <a:pt x="292" y="654"/>
                    </a:lnTo>
                    <a:lnTo>
                      <a:pt x="1059" y="213"/>
                    </a:lnTo>
                    <a:lnTo>
                      <a:pt x="1059" y="170"/>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5" name="Freeform 57"/>
              <p:cNvSpPr>
                <a:spLocks/>
              </p:cNvSpPr>
              <p:nvPr/>
            </p:nvSpPr>
            <p:spPr bwMode="auto">
              <a:xfrm>
                <a:off x="3223" y="1551"/>
                <a:ext cx="353" cy="162"/>
              </a:xfrm>
              <a:custGeom>
                <a:avLst/>
                <a:gdLst>
                  <a:gd name="T0" fmla="*/ 293 w 1059"/>
                  <a:gd name="T1" fmla="*/ 444 h 484"/>
                  <a:gd name="T2" fmla="*/ 0 w 1059"/>
                  <a:gd name="T3" fmla="*/ 275 h 484"/>
                  <a:gd name="T4" fmla="*/ 0 w 1059"/>
                  <a:gd name="T5" fmla="*/ 316 h 484"/>
                  <a:gd name="T6" fmla="*/ 292 w 1059"/>
                  <a:gd name="T7" fmla="*/ 484 h 484"/>
                  <a:gd name="T8" fmla="*/ 1059 w 1059"/>
                  <a:gd name="T9" fmla="*/ 43 h 484"/>
                  <a:gd name="T10" fmla="*/ 1059 w 1059"/>
                  <a:gd name="T11" fmla="*/ 0 h 484"/>
                  <a:gd name="T12" fmla="*/ 293 w 1059"/>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059" h="484">
                    <a:moveTo>
                      <a:pt x="293" y="444"/>
                    </a:moveTo>
                    <a:lnTo>
                      <a:pt x="0" y="275"/>
                    </a:lnTo>
                    <a:lnTo>
                      <a:pt x="0" y="316"/>
                    </a:lnTo>
                    <a:lnTo>
                      <a:pt x="292" y="484"/>
                    </a:lnTo>
                    <a:lnTo>
                      <a:pt x="1059" y="43"/>
                    </a:lnTo>
                    <a:lnTo>
                      <a:pt x="1059" y="0"/>
                    </a:lnTo>
                    <a:lnTo>
                      <a:pt x="293"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6" name="Freeform 58"/>
              <p:cNvSpPr>
                <a:spLocks/>
              </p:cNvSpPr>
              <p:nvPr/>
            </p:nvSpPr>
            <p:spPr bwMode="auto">
              <a:xfrm>
                <a:off x="3510" y="1330"/>
                <a:ext cx="354" cy="218"/>
              </a:xfrm>
              <a:custGeom>
                <a:avLst/>
                <a:gdLst>
                  <a:gd name="T0" fmla="*/ 765 w 1060"/>
                  <a:gd name="T1" fmla="*/ 0 h 654"/>
                  <a:gd name="T2" fmla="*/ 0 w 1060"/>
                  <a:gd name="T3" fmla="*/ 445 h 654"/>
                  <a:gd name="T4" fmla="*/ 0 w 1060"/>
                  <a:gd name="T5" fmla="*/ 485 h 654"/>
                  <a:gd name="T6" fmla="*/ 292 w 1060"/>
                  <a:gd name="T7" fmla="*/ 654 h 654"/>
                  <a:gd name="T8" fmla="*/ 1060 w 1060"/>
                  <a:gd name="T9" fmla="*/ 214 h 654"/>
                  <a:gd name="T10" fmla="*/ 1060 w 1060"/>
                  <a:gd name="T11" fmla="*/ 170 h 654"/>
                  <a:gd name="T12" fmla="*/ 765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5" y="0"/>
                    </a:moveTo>
                    <a:lnTo>
                      <a:pt x="0" y="445"/>
                    </a:lnTo>
                    <a:lnTo>
                      <a:pt x="0" y="485"/>
                    </a:lnTo>
                    <a:lnTo>
                      <a:pt x="292" y="654"/>
                    </a:lnTo>
                    <a:lnTo>
                      <a:pt x="1060" y="214"/>
                    </a:lnTo>
                    <a:lnTo>
                      <a:pt x="1060" y="170"/>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7" name="Freeform 59"/>
              <p:cNvSpPr>
                <a:spLocks/>
              </p:cNvSpPr>
              <p:nvPr/>
            </p:nvSpPr>
            <p:spPr bwMode="auto">
              <a:xfrm>
                <a:off x="3510" y="1386"/>
                <a:ext cx="354" cy="162"/>
              </a:xfrm>
              <a:custGeom>
                <a:avLst/>
                <a:gdLst>
                  <a:gd name="T0" fmla="*/ 294 w 1060"/>
                  <a:gd name="T1" fmla="*/ 443 h 484"/>
                  <a:gd name="T2" fmla="*/ 0 w 1060"/>
                  <a:gd name="T3" fmla="*/ 275 h 484"/>
                  <a:gd name="T4" fmla="*/ 0 w 1060"/>
                  <a:gd name="T5" fmla="*/ 315 h 484"/>
                  <a:gd name="T6" fmla="*/ 292 w 1060"/>
                  <a:gd name="T7" fmla="*/ 484 h 484"/>
                  <a:gd name="T8" fmla="*/ 1060 w 1060"/>
                  <a:gd name="T9" fmla="*/ 44 h 484"/>
                  <a:gd name="T10" fmla="*/ 1060 w 1060"/>
                  <a:gd name="T11" fmla="*/ 0 h 484"/>
                  <a:gd name="T12" fmla="*/ 294 w 1060"/>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060" h="484">
                    <a:moveTo>
                      <a:pt x="294" y="443"/>
                    </a:moveTo>
                    <a:lnTo>
                      <a:pt x="0" y="275"/>
                    </a:lnTo>
                    <a:lnTo>
                      <a:pt x="0" y="315"/>
                    </a:lnTo>
                    <a:lnTo>
                      <a:pt x="292" y="484"/>
                    </a:lnTo>
                    <a:lnTo>
                      <a:pt x="1060" y="44"/>
                    </a:lnTo>
                    <a:lnTo>
                      <a:pt x="1060" y="0"/>
                    </a:lnTo>
                    <a:lnTo>
                      <a:pt x="294"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8" name="Freeform 60"/>
              <p:cNvSpPr>
                <a:spLocks/>
              </p:cNvSpPr>
              <p:nvPr/>
            </p:nvSpPr>
            <p:spPr bwMode="auto">
              <a:xfrm>
                <a:off x="3822" y="1500"/>
                <a:ext cx="542" cy="424"/>
              </a:xfrm>
              <a:custGeom>
                <a:avLst/>
                <a:gdLst>
                  <a:gd name="T0" fmla="*/ 1627 w 1627"/>
                  <a:gd name="T1" fmla="*/ 527 h 1273"/>
                  <a:gd name="T2" fmla="*/ 722 w 1627"/>
                  <a:gd name="T3" fmla="*/ 0 h 1273"/>
                  <a:gd name="T4" fmla="*/ 255 w 1627"/>
                  <a:gd name="T5" fmla="*/ 275 h 1273"/>
                  <a:gd name="T6" fmla="*/ 255 w 1627"/>
                  <a:gd name="T7" fmla="*/ 316 h 1273"/>
                  <a:gd name="T8" fmla="*/ 712 w 1627"/>
                  <a:gd name="T9" fmla="*/ 585 h 1273"/>
                  <a:gd name="T10" fmla="*/ 0 w 1627"/>
                  <a:gd name="T11" fmla="*/ 997 h 1273"/>
                  <a:gd name="T12" fmla="*/ 2 w 1627"/>
                  <a:gd name="T13" fmla="*/ 997 h 1273"/>
                  <a:gd name="T14" fmla="*/ 2 w 1627"/>
                  <a:gd name="T15" fmla="*/ 1039 h 1273"/>
                  <a:gd name="T16" fmla="*/ 406 w 1627"/>
                  <a:gd name="T17" fmla="*/ 1273 h 1273"/>
                  <a:gd name="T18" fmla="*/ 1627 w 1627"/>
                  <a:gd name="T19" fmla="*/ 572 h 1273"/>
                  <a:gd name="T20" fmla="*/ 1627 w 1627"/>
                  <a:gd name="T21" fmla="*/ 529 h 1273"/>
                  <a:gd name="T22" fmla="*/ 1627 w 1627"/>
                  <a:gd name="T23" fmla="*/ 527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7" h="1273">
                    <a:moveTo>
                      <a:pt x="1627" y="527"/>
                    </a:moveTo>
                    <a:lnTo>
                      <a:pt x="722" y="0"/>
                    </a:lnTo>
                    <a:lnTo>
                      <a:pt x="255" y="275"/>
                    </a:lnTo>
                    <a:lnTo>
                      <a:pt x="255" y="316"/>
                    </a:lnTo>
                    <a:lnTo>
                      <a:pt x="712" y="585"/>
                    </a:lnTo>
                    <a:lnTo>
                      <a:pt x="0" y="997"/>
                    </a:lnTo>
                    <a:lnTo>
                      <a:pt x="2" y="997"/>
                    </a:lnTo>
                    <a:lnTo>
                      <a:pt x="2" y="1039"/>
                    </a:lnTo>
                    <a:lnTo>
                      <a:pt x="406" y="1273"/>
                    </a:lnTo>
                    <a:lnTo>
                      <a:pt x="1627" y="572"/>
                    </a:lnTo>
                    <a:lnTo>
                      <a:pt x="1627" y="529"/>
                    </a:lnTo>
                    <a:lnTo>
                      <a:pt x="1627" y="527"/>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9" name="Freeform 61"/>
              <p:cNvSpPr>
                <a:spLocks/>
              </p:cNvSpPr>
              <p:nvPr/>
            </p:nvSpPr>
            <p:spPr bwMode="auto">
              <a:xfrm>
                <a:off x="3436" y="2091"/>
                <a:ext cx="1075" cy="621"/>
              </a:xfrm>
              <a:custGeom>
                <a:avLst/>
                <a:gdLst>
                  <a:gd name="T0" fmla="*/ 0 w 3226"/>
                  <a:gd name="T1" fmla="*/ 1277 h 1861"/>
                  <a:gd name="T2" fmla="*/ 2217 w 3226"/>
                  <a:gd name="T3" fmla="*/ 0 h 1861"/>
                  <a:gd name="T4" fmla="*/ 3226 w 3226"/>
                  <a:gd name="T5" fmla="*/ 579 h 1861"/>
                  <a:gd name="T6" fmla="*/ 1011 w 3226"/>
                  <a:gd name="T7" fmla="*/ 1861 h 1861"/>
                  <a:gd name="T8" fmla="*/ 0 w 3226"/>
                  <a:gd name="T9" fmla="*/ 1277 h 1861"/>
                </a:gdLst>
                <a:ahLst/>
                <a:cxnLst>
                  <a:cxn ang="0">
                    <a:pos x="T0" y="T1"/>
                  </a:cxn>
                  <a:cxn ang="0">
                    <a:pos x="T2" y="T3"/>
                  </a:cxn>
                  <a:cxn ang="0">
                    <a:pos x="T4" y="T5"/>
                  </a:cxn>
                  <a:cxn ang="0">
                    <a:pos x="T6" y="T7"/>
                  </a:cxn>
                  <a:cxn ang="0">
                    <a:pos x="T8" y="T9"/>
                  </a:cxn>
                </a:cxnLst>
                <a:rect l="0" t="0" r="r" b="b"/>
                <a:pathLst>
                  <a:path w="3226" h="1861">
                    <a:moveTo>
                      <a:pt x="0" y="1277"/>
                    </a:moveTo>
                    <a:lnTo>
                      <a:pt x="2217" y="0"/>
                    </a:lnTo>
                    <a:lnTo>
                      <a:pt x="3226" y="579"/>
                    </a:lnTo>
                    <a:lnTo>
                      <a:pt x="1011" y="1861"/>
                    </a:lnTo>
                    <a:lnTo>
                      <a:pt x="0" y="1277"/>
                    </a:lnTo>
                    <a:close/>
                  </a:path>
                </a:pathLst>
              </a:custGeom>
              <a:solidFill>
                <a:srgbClr val="BBC4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0" name="Freeform 62"/>
              <p:cNvSpPr>
                <a:spLocks/>
              </p:cNvSpPr>
              <p:nvPr/>
            </p:nvSpPr>
            <p:spPr bwMode="auto">
              <a:xfrm>
                <a:off x="3907" y="1592"/>
                <a:ext cx="164" cy="103"/>
              </a:xfrm>
              <a:custGeom>
                <a:avLst/>
                <a:gdLst>
                  <a:gd name="T0" fmla="*/ 494 w 494"/>
                  <a:gd name="T1" fmla="*/ 288 h 310"/>
                  <a:gd name="T2" fmla="*/ 0 w 494"/>
                  <a:gd name="T3" fmla="*/ 0 h 310"/>
                  <a:gd name="T4" fmla="*/ 0 w 494"/>
                  <a:gd name="T5" fmla="*/ 41 h 310"/>
                  <a:gd name="T6" fmla="*/ 457 w 494"/>
                  <a:gd name="T7" fmla="*/ 310 h 310"/>
                  <a:gd name="T8" fmla="*/ 494 w 494"/>
                  <a:gd name="T9" fmla="*/ 288 h 310"/>
                </a:gdLst>
                <a:ahLst/>
                <a:cxnLst>
                  <a:cxn ang="0">
                    <a:pos x="T0" y="T1"/>
                  </a:cxn>
                  <a:cxn ang="0">
                    <a:pos x="T2" y="T3"/>
                  </a:cxn>
                  <a:cxn ang="0">
                    <a:pos x="T4" y="T5"/>
                  </a:cxn>
                  <a:cxn ang="0">
                    <a:pos x="T6" y="T7"/>
                  </a:cxn>
                  <a:cxn ang="0">
                    <a:pos x="T8" y="T9"/>
                  </a:cxn>
                </a:cxnLst>
                <a:rect l="0" t="0" r="r" b="b"/>
                <a:pathLst>
                  <a:path w="494" h="310">
                    <a:moveTo>
                      <a:pt x="494" y="288"/>
                    </a:moveTo>
                    <a:lnTo>
                      <a:pt x="0" y="0"/>
                    </a:lnTo>
                    <a:lnTo>
                      <a:pt x="0" y="41"/>
                    </a:lnTo>
                    <a:lnTo>
                      <a:pt x="457" y="310"/>
                    </a:lnTo>
                    <a:lnTo>
                      <a:pt x="494" y="288"/>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1" name="Freeform 63"/>
              <p:cNvSpPr>
                <a:spLocks/>
              </p:cNvSpPr>
              <p:nvPr/>
            </p:nvSpPr>
            <p:spPr bwMode="auto">
              <a:xfrm>
                <a:off x="3822" y="1676"/>
                <a:ext cx="542" cy="248"/>
              </a:xfrm>
              <a:custGeom>
                <a:avLst/>
                <a:gdLst>
                  <a:gd name="T0" fmla="*/ 407 w 1625"/>
                  <a:gd name="T1" fmla="*/ 705 h 744"/>
                  <a:gd name="T2" fmla="*/ 406 w 1625"/>
                  <a:gd name="T3" fmla="*/ 704 h 744"/>
                  <a:gd name="T4" fmla="*/ 406 w 1625"/>
                  <a:gd name="T5" fmla="*/ 704 h 744"/>
                  <a:gd name="T6" fmla="*/ 0 w 1625"/>
                  <a:gd name="T7" fmla="*/ 468 h 744"/>
                  <a:gd name="T8" fmla="*/ 0 w 1625"/>
                  <a:gd name="T9" fmla="*/ 510 h 744"/>
                  <a:gd name="T10" fmla="*/ 404 w 1625"/>
                  <a:gd name="T11" fmla="*/ 744 h 744"/>
                  <a:gd name="T12" fmla="*/ 1625 w 1625"/>
                  <a:gd name="T13" fmla="*/ 43 h 744"/>
                  <a:gd name="T14" fmla="*/ 1625 w 1625"/>
                  <a:gd name="T15" fmla="*/ 0 h 744"/>
                  <a:gd name="T16" fmla="*/ 1303 w 1625"/>
                  <a:gd name="T17" fmla="*/ 185 h 744"/>
                  <a:gd name="T18" fmla="*/ 407 w 1625"/>
                  <a:gd name="T19" fmla="*/ 70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5" h="744">
                    <a:moveTo>
                      <a:pt x="407" y="705"/>
                    </a:moveTo>
                    <a:lnTo>
                      <a:pt x="406" y="704"/>
                    </a:lnTo>
                    <a:lnTo>
                      <a:pt x="406" y="704"/>
                    </a:lnTo>
                    <a:lnTo>
                      <a:pt x="0" y="468"/>
                    </a:lnTo>
                    <a:lnTo>
                      <a:pt x="0" y="510"/>
                    </a:lnTo>
                    <a:lnTo>
                      <a:pt x="404" y="744"/>
                    </a:lnTo>
                    <a:lnTo>
                      <a:pt x="1625" y="43"/>
                    </a:lnTo>
                    <a:lnTo>
                      <a:pt x="1625" y="0"/>
                    </a:lnTo>
                    <a:lnTo>
                      <a:pt x="1303" y="185"/>
                    </a:lnTo>
                    <a:lnTo>
                      <a:pt x="407" y="70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2" name="Freeform 64"/>
              <p:cNvSpPr>
                <a:spLocks/>
              </p:cNvSpPr>
              <p:nvPr/>
            </p:nvSpPr>
            <p:spPr bwMode="auto">
              <a:xfrm>
                <a:off x="1556" y="-824"/>
                <a:ext cx="2113" cy="3046"/>
              </a:xfrm>
              <a:custGeom>
                <a:avLst/>
                <a:gdLst>
                  <a:gd name="T0" fmla="*/ 6220 w 6340"/>
                  <a:gd name="T1" fmla="*/ 117 h 9137"/>
                  <a:gd name="T2" fmla="*/ 6221 w 6340"/>
                  <a:gd name="T3" fmla="*/ 117 h 9137"/>
                  <a:gd name="T4" fmla="*/ 6114 w 6340"/>
                  <a:gd name="T5" fmla="*/ 55 h 9137"/>
                  <a:gd name="T6" fmla="*/ 6090 w 6340"/>
                  <a:gd name="T7" fmla="*/ 42 h 9137"/>
                  <a:gd name="T8" fmla="*/ 6040 w 6340"/>
                  <a:gd name="T9" fmla="*/ 22 h 9137"/>
                  <a:gd name="T10" fmla="*/ 5990 w 6340"/>
                  <a:gd name="T11" fmla="*/ 7 h 9137"/>
                  <a:gd name="T12" fmla="*/ 5936 w 6340"/>
                  <a:gd name="T13" fmla="*/ 0 h 9137"/>
                  <a:gd name="T14" fmla="*/ 5885 w 6340"/>
                  <a:gd name="T15" fmla="*/ 0 h 9137"/>
                  <a:gd name="T16" fmla="*/ 5831 w 6340"/>
                  <a:gd name="T17" fmla="*/ 7 h 9137"/>
                  <a:gd name="T18" fmla="*/ 5781 w 6340"/>
                  <a:gd name="T19" fmla="*/ 22 h 9137"/>
                  <a:gd name="T20" fmla="*/ 5731 w 6340"/>
                  <a:gd name="T21" fmla="*/ 42 h 9137"/>
                  <a:gd name="T22" fmla="*/ 5706 w 6340"/>
                  <a:gd name="T23" fmla="*/ 55 h 9137"/>
                  <a:gd name="T24" fmla="*/ 431 w 6340"/>
                  <a:gd name="T25" fmla="*/ 3102 h 9137"/>
                  <a:gd name="T26" fmla="*/ 382 w 6340"/>
                  <a:gd name="T27" fmla="*/ 3132 h 9137"/>
                  <a:gd name="T28" fmla="*/ 291 w 6340"/>
                  <a:gd name="T29" fmla="*/ 3202 h 9137"/>
                  <a:gd name="T30" fmla="*/ 212 w 6340"/>
                  <a:gd name="T31" fmla="*/ 3281 h 9137"/>
                  <a:gd name="T32" fmla="*/ 144 w 6340"/>
                  <a:gd name="T33" fmla="*/ 3370 h 9137"/>
                  <a:gd name="T34" fmla="*/ 88 w 6340"/>
                  <a:gd name="T35" fmla="*/ 3467 h 9137"/>
                  <a:gd name="T36" fmla="*/ 46 w 6340"/>
                  <a:gd name="T37" fmla="*/ 3570 h 9137"/>
                  <a:gd name="T38" fmla="*/ 16 w 6340"/>
                  <a:gd name="T39" fmla="*/ 3678 h 9137"/>
                  <a:gd name="T40" fmla="*/ 1 w 6340"/>
                  <a:gd name="T41" fmla="*/ 3791 h 9137"/>
                  <a:gd name="T42" fmla="*/ 0 w 6340"/>
                  <a:gd name="T43" fmla="*/ 3848 h 9137"/>
                  <a:gd name="T44" fmla="*/ 0 w 6340"/>
                  <a:gd name="T45" fmla="*/ 8784 h 9137"/>
                  <a:gd name="T46" fmla="*/ 0 w 6340"/>
                  <a:gd name="T47" fmla="*/ 8811 h 9137"/>
                  <a:gd name="T48" fmla="*/ 7 w 6340"/>
                  <a:gd name="T49" fmla="*/ 8865 h 9137"/>
                  <a:gd name="T50" fmla="*/ 22 w 6340"/>
                  <a:gd name="T51" fmla="*/ 8916 h 9137"/>
                  <a:gd name="T52" fmla="*/ 42 w 6340"/>
                  <a:gd name="T53" fmla="*/ 8965 h 9137"/>
                  <a:gd name="T54" fmla="*/ 69 w 6340"/>
                  <a:gd name="T55" fmla="*/ 9011 h 9137"/>
                  <a:gd name="T56" fmla="*/ 101 w 6340"/>
                  <a:gd name="T57" fmla="*/ 9053 h 9137"/>
                  <a:gd name="T58" fmla="*/ 138 w 6340"/>
                  <a:gd name="T59" fmla="*/ 9091 h 9137"/>
                  <a:gd name="T60" fmla="*/ 181 w 6340"/>
                  <a:gd name="T61" fmla="*/ 9124 h 9137"/>
                  <a:gd name="T62" fmla="*/ 204 w 6340"/>
                  <a:gd name="T63" fmla="*/ 9137 h 9137"/>
                  <a:gd name="T64" fmla="*/ 6340 w 6340"/>
                  <a:gd name="T65" fmla="*/ 5597 h 9137"/>
                  <a:gd name="T66" fmla="*/ 6340 w 6340"/>
                  <a:gd name="T67" fmla="*/ 313 h 9137"/>
                  <a:gd name="T68" fmla="*/ 6338 w 6340"/>
                  <a:gd name="T69" fmla="*/ 281 h 9137"/>
                  <a:gd name="T70" fmla="*/ 6321 w 6340"/>
                  <a:gd name="T71" fmla="*/ 222 h 9137"/>
                  <a:gd name="T72" fmla="*/ 6289 w 6340"/>
                  <a:gd name="T73" fmla="*/ 171 h 9137"/>
                  <a:gd name="T74" fmla="*/ 6246 w 6340"/>
                  <a:gd name="T75" fmla="*/ 131 h 9137"/>
                  <a:gd name="T76" fmla="*/ 6220 w 6340"/>
                  <a:gd name="T77" fmla="*/ 117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40" h="9137">
                    <a:moveTo>
                      <a:pt x="6220" y="117"/>
                    </a:moveTo>
                    <a:lnTo>
                      <a:pt x="6221" y="117"/>
                    </a:lnTo>
                    <a:lnTo>
                      <a:pt x="6114" y="55"/>
                    </a:lnTo>
                    <a:lnTo>
                      <a:pt x="6090" y="42"/>
                    </a:lnTo>
                    <a:lnTo>
                      <a:pt x="6040" y="22"/>
                    </a:lnTo>
                    <a:lnTo>
                      <a:pt x="5990" y="7"/>
                    </a:lnTo>
                    <a:lnTo>
                      <a:pt x="5936" y="0"/>
                    </a:lnTo>
                    <a:lnTo>
                      <a:pt x="5885" y="0"/>
                    </a:lnTo>
                    <a:lnTo>
                      <a:pt x="5831" y="7"/>
                    </a:lnTo>
                    <a:lnTo>
                      <a:pt x="5781" y="22"/>
                    </a:lnTo>
                    <a:lnTo>
                      <a:pt x="5731" y="42"/>
                    </a:lnTo>
                    <a:lnTo>
                      <a:pt x="5706" y="55"/>
                    </a:lnTo>
                    <a:lnTo>
                      <a:pt x="431" y="3102"/>
                    </a:lnTo>
                    <a:lnTo>
                      <a:pt x="382" y="3132"/>
                    </a:lnTo>
                    <a:lnTo>
                      <a:pt x="291" y="3202"/>
                    </a:lnTo>
                    <a:lnTo>
                      <a:pt x="212" y="3281"/>
                    </a:lnTo>
                    <a:lnTo>
                      <a:pt x="144" y="3370"/>
                    </a:lnTo>
                    <a:lnTo>
                      <a:pt x="88" y="3467"/>
                    </a:lnTo>
                    <a:lnTo>
                      <a:pt x="46" y="3570"/>
                    </a:lnTo>
                    <a:lnTo>
                      <a:pt x="16" y="3678"/>
                    </a:lnTo>
                    <a:lnTo>
                      <a:pt x="1" y="3791"/>
                    </a:lnTo>
                    <a:lnTo>
                      <a:pt x="0" y="3848"/>
                    </a:lnTo>
                    <a:lnTo>
                      <a:pt x="0" y="8784"/>
                    </a:lnTo>
                    <a:lnTo>
                      <a:pt x="0" y="8811"/>
                    </a:lnTo>
                    <a:lnTo>
                      <a:pt x="7" y="8865"/>
                    </a:lnTo>
                    <a:lnTo>
                      <a:pt x="22" y="8916"/>
                    </a:lnTo>
                    <a:lnTo>
                      <a:pt x="42" y="8965"/>
                    </a:lnTo>
                    <a:lnTo>
                      <a:pt x="69" y="9011"/>
                    </a:lnTo>
                    <a:lnTo>
                      <a:pt x="101" y="9053"/>
                    </a:lnTo>
                    <a:lnTo>
                      <a:pt x="138" y="9091"/>
                    </a:lnTo>
                    <a:lnTo>
                      <a:pt x="181" y="9124"/>
                    </a:lnTo>
                    <a:lnTo>
                      <a:pt x="204" y="9137"/>
                    </a:lnTo>
                    <a:lnTo>
                      <a:pt x="6340" y="5597"/>
                    </a:lnTo>
                    <a:lnTo>
                      <a:pt x="6340" y="313"/>
                    </a:lnTo>
                    <a:lnTo>
                      <a:pt x="6338" y="281"/>
                    </a:lnTo>
                    <a:lnTo>
                      <a:pt x="6321" y="222"/>
                    </a:lnTo>
                    <a:lnTo>
                      <a:pt x="6289" y="171"/>
                    </a:lnTo>
                    <a:lnTo>
                      <a:pt x="6246" y="131"/>
                    </a:lnTo>
                    <a:lnTo>
                      <a:pt x="6220" y="117"/>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3" name="Freeform 65"/>
              <p:cNvSpPr>
                <a:spLocks/>
              </p:cNvSpPr>
              <p:nvPr/>
            </p:nvSpPr>
            <p:spPr bwMode="auto">
              <a:xfrm>
                <a:off x="1556" y="-824"/>
                <a:ext cx="2074" cy="3046"/>
              </a:xfrm>
              <a:custGeom>
                <a:avLst/>
                <a:gdLst>
                  <a:gd name="T0" fmla="*/ 204 w 6221"/>
                  <a:gd name="T1" fmla="*/ 3962 h 9137"/>
                  <a:gd name="T2" fmla="*/ 206 w 6221"/>
                  <a:gd name="T3" fmla="*/ 3906 h 9137"/>
                  <a:gd name="T4" fmla="*/ 220 w 6221"/>
                  <a:gd name="T5" fmla="*/ 3795 h 9137"/>
                  <a:gd name="T6" fmla="*/ 249 w 6221"/>
                  <a:gd name="T7" fmla="*/ 3687 h 9137"/>
                  <a:gd name="T8" fmla="*/ 292 w 6221"/>
                  <a:gd name="T9" fmla="*/ 3585 h 9137"/>
                  <a:gd name="T10" fmla="*/ 347 w 6221"/>
                  <a:gd name="T11" fmla="*/ 3490 h 9137"/>
                  <a:gd name="T12" fmla="*/ 415 w 6221"/>
                  <a:gd name="T13" fmla="*/ 3402 h 9137"/>
                  <a:gd name="T14" fmla="*/ 492 w 6221"/>
                  <a:gd name="T15" fmla="*/ 3323 h 9137"/>
                  <a:gd name="T16" fmla="*/ 582 w 6221"/>
                  <a:gd name="T17" fmla="*/ 3255 h 9137"/>
                  <a:gd name="T18" fmla="*/ 629 w 6221"/>
                  <a:gd name="T19" fmla="*/ 3225 h 9137"/>
                  <a:gd name="T20" fmla="*/ 635 w 6221"/>
                  <a:gd name="T21" fmla="*/ 3222 h 9137"/>
                  <a:gd name="T22" fmla="*/ 6006 w 6221"/>
                  <a:gd name="T23" fmla="*/ 121 h 9137"/>
                  <a:gd name="T24" fmla="*/ 6033 w 6221"/>
                  <a:gd name="T25" fmla="*/ 107 h 9137"/>
                  <a:gd name="T26" fmla="*/ 6089 w 6221"/>
                  <a:gd name="T27" fmla="*/ 92 h 9137"/>
                  <a:gd name="T28" fmla="*/ 6144 w 6221"/>
                  <a:gd name="T29" fmla="*/ 92 h 9137"/>
                  <a:gd name="T30" fmla="*/ 6197 w 6221"/>
                  <a:gd name="T31" fmla="*/ 105 h 9137"/>
                  <a:gd name="T32" fmla="*/ 6220 w 6221"/>
                  <a:gd name="T33" fmla="*/ 117 h 9137"/>
                  <a:gd name="T34" fmla="*/ 6221 w 6221"/>
                  <a:gd name="T35" fmla="*/ 117 h 9137"/>
                  <a:gd name="T36" fmla="*/ 6114 w 6221"/>
                  <a:gd name="T37" fmla="*/ 55 h 9137"/>
                  <a:gd name="T38" fmla="*/ 6090 w 6221"/>
                  <a:gd name="T39" fmla="*/ 42 h 9137"/>
                  <a:gd name="T40" fmla="*/ 6040 w 6221"/>
                  <a:gd name="T41" fmla="*/ 22 h 9137"/>
                  <a:gd name="T42" fmla="*/ 5990 w 6221"/>
                  <a:gd name="T43" fmla="*/ 7 h 9137"/>
                  <a:gd name="T44" fmla="*/ 5936 w 6221"/>
                  <a:gd name="T45" fmla="*/ 0 h 9137"/>
                  <a:gd name="T46" fmla="*/ 5885 w 6221"/>
                  <a:gd name="T47" fmla="*/ 0 h 9137"/>
                  <a:gd name="T48" fmla="*/ 5831 w 6221"/>
                  <a:gd name="T49" fmla="*/ 7 h 9137"/>
                  <a:gd name="T50" fmla="*/ 5781 w 6221"/>
                  <a:gd name="T51" fmla="*/ 22 h 9137"/>
                  <a:gd name="T52" fmla="*/ 5731 w 6221"/>
                  <a:gd name="T53" fmla="*/ 42 h 9137"/>
                  <a:gd name="T54" fmla="*/ 5706 w 6221"/>
                  <a:gd name="T55" fmla="*/ 55 h 9137"/>
                  <a:gd name="T56" fmla="*/ 431 w 6221"/>
                  <a:gd name="T57" fmla="*/ 3102 h 9137"/>
                  <a:gd name="T58" fmla="*/ 382 w 6221"/>
                  <a:gd name="T59" fmla="*/ 3132 h 9137"/>
                  <a:gd name="T60" fmla="*/ 291 w 6221"/>
                  <a:gd name="T61" fmla="*/ 3202 h 9137"/>
                  <a:gd name="T62" fmla="*/ 212 w 6221"/>
                  <a:gd name="T63" fmla="*/ 3281 h 9137"/>
                  <a:gd name="T64" fmla="*/ 144 w 6221"/>
                  <a:gd name="T65" fmla="*/ 3370 h 9137"/>
                  <a:gd name="T66" fmla="*/ 88 w 6221"/>
                  <a:gd name="T67" fmla="*/ 3467 h 9137"/>
                  <a:gd name="T68" fmla="*/ 46 w 6221"/>
                  <a:gd name="T69" fmla="*/ 3570 h 9137"/>
                  <a:gd name="T70" fmla="*/ 16 w 6221"/>
                  <a:gd name="T71" fmla="*/ 3678 h 9137"/>
                  <a:gd name="T72" fmla="*/ 1 w 6221"/>
                  <a:gd name="T73" fmla="*/ 3791 h 9137"/>
                  <a:gd name="T74" fmla="*/ 0 w 6221"/>
                  <a:gd name="T75" fmla="*/ 3848 h 9137"/>
                  <a:gd name="T76" fmla="*/ 0 w 6221"/>
                  <a:gd name="T77" fmla="*/ 8784 h 9137"/>
                  <a:gd name="T78" fmla="*/ 0 w 6221"/>
                  <a:gd name="T79" fmla="*/ 8811 h 9137"/>
                  <a:gd name="T80" fmla="*/ 7 w 6221"/>
                  <a:gd name="T81" fmla="*/ 8865 h 9137"/>
                  <a:gd name="T82" fmla="*/ 22 w 6221"/>
                  <a:gd name="T83" fmla="*/ 8916 h 9137"/>
                  <a:gd name="T84" fmla="*/ 42 w 6221"/>
                  <a:gd name="T85" fmla="*/ 8965 h 9137"/>
                  <a:gd name="T86" fmla="*/ 69 w 6221"/>
                  <a:gd name="T87" fmla="*/ 9011 h 9137"/>
                  <a:gd name="T88" fmla="*/ 101 w 6221"/>
                  <a:gd name="T89" fmla="*/ 9053 h 9137"/>
                  <a:gd name="T90" fmla="*/ 138 w 6221"/>
                  <a:gd name="T91" fmla="*/ 9091 h 9137"/>
                  <a:gd name="T92" fmla="*/ 181 w 6221"/>
                  <a:gd name="T93" fmla="*/ 9124 h 9137"/>
                  <a:gd name="T94" fmla="*/ 204 w 6221"/>
                  <a:gd name="T95" fmla="*/ 9137 h 9137"/>
                  <a:gd name="T96" fmla="*/ 204 w 6221"/>
                  <a:gd name="T97" fmla="*/ 3968 h 9137"/>
                  <a:gd name="T98" fmla="*/ 204 w 6221"/>
                  <a:gd name="T99" fmla="*/ 3962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21" h="9137">
                    <a:moveTo>
                      <a:pt x="204" y="3962"/>
                    </a:moveTo>
                    <a:lnTo>
                      <a:pt x="206" y="3906"/>
                    </a:lnTo>
                    <a:lnTo>
                      <a:pt x="220" y="3795"/>
                    </a:lnTo>
                    <a:lnTo>
                      <a:pt x="249" y="3687"/>
                    </a:lnTo>
                    <a:lnTo>
                      <a:pt x="292" y="3585"/>
                    </a:lnTo>
                    <a:lnTo>
                      <a:pt x="347" y="3490"/>
                    </a:lnTo>
                    <a:lnTo>
                      <a:pt x="415" y="3402"/>
                    </a:lnTo>
                    <a:lnTo>
                      <a:pt x="492" y="3323"/>
                    </a:lnTo>
                    <a:lnTo>
                      <a:pt x="582" y="3255"/>
                    </a:lnTo>
                    <a:lnTo>
                      <a:pt x="629" y="3225"/>
                    </a:lnTo>
                    <a:lnTo>
                      <a:pt x="635" y="3222"/>
                    </a:lnTo>
                    <a:lnTo>
                      <a:pt x="6006" y="121"/>
                    </a:lnTo>
                    <a:lnTo>
                      <a:pt x="6033" y="107"/>
                    </a:lnTo>
                    <a:lnTo>
                      <a:pt x="6089" y="92"/>
                    </a:lnTo>
                    <a:lnTo>
                      <a:pt x="6144" y="92"/>
                    </a:lnTo>
                    <a:lnTo>
                      <a:pt x="6197" y="105"/>
                    </a:lnTo>
                    <a:lnTo>
                      <a:pt x="6220" y="117"/>
                    </a:lnTo>
                    <a:lnTo>
                      <a:pt x="6221" y="117"/>
                    </a:lnTo>
                    <a:lnTo>
                      <a:pt x="6114" y="55"/>
                    </a:lnTo>
                    <a:lnTo>
                      <a:pt x="6090" y="42"/>
                    </a:lnTo>
                    <a:lnTo>
                      <a:pt x="6040" y="22"/>
                    </a:lnTo>
                    <a:lnTo>
                      <a:pt x="5990" y="7"/>
                    </a:lnTo>
                    <a:lnTo>
                      <a:pt x="5936" y="0"/>
                    </a:lnTo>
                    <a:lnTo>
                      <a:pt x="5885" y="0"/>
                    </a:lnTo>
                    <a:lnTo>
                      <a:pt x="5831" y="7"/>
                    </a:lnTo>
                    <a:lnTo>
                      <a:pt x="5781" y="22"/>
                    </a:lnTo>
                    <a:lnTo>
                      <a:pt x="5731" y="42"/>
                    </a:lnTo>
                    <a:lnTo>
                      <a:pt x="5706" y="55"/>
                    </a:lnTo>
                    <a:lnTo>
                      <a:pt x="431" y="3102"/>
                    </a:lnTo>
                    <a:lnTo>
                      <a:pt x="382" y="3132"/>
                    </a:lnTo>
                    <a:lnTo>
                      <a:pt x="291" y="3202"/>
                    </a:lnTo>
                    <a:lnTo>
                      <a:pt x="212" y="3281"/>
                    </a:lnTo>
                    <a:lnTo>
                      <a:pt x="144" y="3370"/>
                    </a:lnTo>
                    <a:lnTo>
                      <a:pt x="88" y="3467"/>
                    </a:lnTo>
                    <a:lnTo>
                      <a:pt x="46" y="3570"/>
                    </a:lnTo>
                    <a:lnTo>
                      <a:pt x="16" y="3678"/>
                    </a:lnTo>
                    <a:lnTo>
                      <a:pt x="1" y="3791"/>
                    </a:lnTo>
                    <a:lnTo>
                      <a:pt x="0" y="3848"/>
                    </a:lnTo>
                    <a:lnTo>
                      <a:pt x="0" y="8784"/>
                    </a:lnTo>
                    <a:lnTo>
                      <a:pt x="0" y="8811"/>
                    </a:lnTo>
                    <a:lnTo>
                      <a:pt x="7" y="8865"/>
                    </a:lnTo>
                    <a:lnTo>
                      <a:pt x="22" y="8916"/>
                    </a:lnTo>
                    <a:lnTo>
                      <a:pt x="42" y="8965"/>
                    </a:lnTo>
                    <a:lnTo>
                      <a:pt x="69" y="9011"/>
                    </a:lnTo>
                    <a:lnTo>
                      <a:pt x="101" y="9053"/>
                    </a:lnTo>
                    <a:lnTo>
                      <a:pt x="138" y="9091"/>
                    </a:lnTo>
                    <a:lnTo>
                      <a:pt x="181" y="9124"/>
                    </a:lnTo>
                    <a:lnTo>
                      <a:pt x="204" y="9137"/>
                    </a:lnTo>
                    <a:lnTo>
                      <a:pt x="204" y="3968"/>
                    </a:lnTo>
                    <a:lnTo>
                      <a:pt x="204" y="3962"/>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4" name="Freeform 66"/>
              <p:cNvSpPr>
                <a:spLocks/>
              </p:cNvSpPr>
              <p:nvPr/>
            </p:nvSpPr>
            <p:spPr bwMode="auto">
              <a:xfrm>
                <a:off x="1692" y="-692"/>
                <a:ext cx="1910" cy="2756"/>
              </a:xfrm>
              <a:custGeom>
                <a:avLst/>
                <a:gdLst>
                  <a:gd name="T0" fmla="*/ 0 w 5730"/>
                  <a:gd name="T1" fmla="*/ 3310 h 8268"/>
                  <a:gd name="T2" fmla="*/ 0 w 5730"/>
                  <a:gd name="T3" fmla="*/ 8268 h 8268"/>
                  <a:gd name="T4" fmla="*/ 5730 w 5730"/>
                  <a:gd name="T5" fmla="*/ 4962 h 8268"/>
                  <a:gd name="T6" fmla="*/ 5730 w 5730"/>
                  <a:gd name="T7" fmla="*/ 0 h 8268"/>
                  <a:gd name="T8" fmla="*/ 0 w 5730"/>
                  <a:gd name="T9" fmla="*/ 3310 h 8268"/>
                </a:gdLst>
                <a:ahLst/>
                <a:cxnLst>
                  <a:cxn ang="0">
                    <a:pos x="T0" y="T1"/>
                  </a:cxn>
                  <a:cxn ang="0">
                    <a:pos x="T2" y="T3"/>
                  </a:cxn>
                  <a:cxn ang="0">
                    <a:pos x="T4" y="T5"/>
                  </a:cxn>
                  <a:cxn ang="0">
                    <a:pos x="T6" y="T7"/>
                  </a:cxn>
                  <a:cxn ang="0">
                    <a:pos x="T8" y="T9"/>
                  </a:cxn>
                </a:cxnLst>
                <a:rect l="0" t="0" r="r" b="b"/>
                <a:pathLst>
                  <a:path w="5730" h="8268">
                    <a:moveTo>
                      <a:pt x="0" y="3310"/>
                    </a:moveTo>
                    <a:lnTo>
                      <a:pt x="0" y="8268"/>
                    </a:lnTo>
                    <a:lnTo>
                      <a:pt x="5730" y="4962"/>
                    </a:lnTo>
                    <a:lnTo>
                      <a:pt x="5730" y="0"/>
                    </a:lnTo>
                    <a:lnTo>
                      <a:pt x="0" y="3310"/>
                    </a:lnTo>
                    <a:close/>
                  </a:path>
                </a:pathLst>
              </a:custGeom>
              <a:solidFill>
                <a:srgbClr val="20A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5" name="Freeform 67"/>
              <p:cNvSpPr>
                <a:spLocks/>
              </p:cNvSpPr>
              <p:nvPr/>
            </p:nvSpPr>
            <p:spPr bwMode="auto">
              <a:xfrm>
                <a:off x="3275" y="-692"/>
                <a:ext cx="327" cy="189"/>
              </a:xfrm>
              <a:custGeom>
                <a:avLst/>
                <a:gdLst>
                  <a:gd name="T0" fmla="*/ 0 w 981"/>
                  <a:gd name="T1" fmla="*/ 566 h 566"/>
                  <a:gd name="T2" fmla="*/ 0 w 981"/>
                  <a:gd name="T3" fmla="*/ 566 h 566"/>
                  <a:gd name="T4" fmla="*/ 981 w 981"/>
                  <a:gd name="T5" fmla="*/ 0 h 566"/>
                  <a:gd name="T6" fmla="*/ 0 w 981"/>
                  <a:gd name="T7" fmla="*/ 566 h 566"/>
                </a:gdLst>
                <a:ahLst/>
                <a:cxnLst>
                  <a:cxn ang="0">
                    <a:pos x="T0" y="T1"/>
                  </a:cxn>
                  <a:cxn ang="0">
                    <a:pos x="T2" y="T3"/>
                  </a:cxn>
                  <a:cxn ang="0">
                    <a:pos x="T4" y="T5"/>
                  </a:cxn>
                  <a:cxn ang="0">
                    <a:pos x="T6" y="T7"/>
                  </a:cxn>
                </a:cxnLst>
                <a:rect l="0" t="0" r="r" b="b"/>
                <a:pathLst>
                  <a:path w="981" h="566">
                    <a:moveTo>
                      <a:pt x="0" y="566"/>
                    </a:moveTo>
                    <a:lnTo>
                      <a:pt x="0" y="566"/>
                    </a:lnTo>
                    <a:lnTo>
                      <a:pt x="981" y="0"/>
                    </a:lnTo>
                    <a:lnTo>
                      <a:pt x="0" y="566"/>
                    </a:lnTo>
                    <a:close/>
                  </a:path>
                </a:pathLst>
              </a:custGeom>
              <a:solidFill>
                <a:srgbClr val="446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6" name="Freeform 68"/>
              <p:cNvSpPr>
                <a:spLocks/>
              </p:cNvSpPr>
              <p:nvPr/>
            </p:nvSpPr>
            <p:spPr bwMode="auto">
              <a:xfrm>
                <a:off x="2526" y="-692"/>
                <a:ext cx="1076" cy="2275"/>
              </a:xfrm>
              <a:custGeom>
                <a:avLst/>
                <a:gdLst>
                  <a:gd name="T0" fmla="*/ 0 w 3227"/>
                  <a:gd name="T1" fmla="*/ 6824 h 6824"/>
                  <a:gd name="T2" fmla="*/ 2246 w 3227"/>
                  <a:gd name="T3" fmla="*/ 566 h 6824"/>
                  <a:gd name="T4" fmla="*/ 3227 w 3227"/>
                  <a:gd name="T5" fmla="*/ 0 h 6824"/>
                  <a:gd name="T6" fmla="*/ 3227 w 3227"/>
                  <a:gd name="T7" fmla="*/ 4074 h 6824"/>
                  <a:gd name="T8" fmla="*/ 2825 w 3227"/>
                  <a:gd name="T9" fmla="*/ 5195 h 6824"/>
                  <a:gd name="T10" fmla="*/ 0 w 3227"/>
                  <a:gd name="T11" fmla="*/ 6824 h 6824"/>
                </a:gdLst>
                <a:ahLst/>
                <a:cxnLst>
                  <a:cxn ang="0">
                    <a:pos x="T0" y="T1"/>
                  </a:cxn>
                  <a:cxn ang="0">
                    <a:pos x="T2" y="T3"/>
                  </a:cxn>
                  <a:cxn ang="0">
                    <a:pos x="T4" y="T5"/>
                  </a:cxn>
                  <a:cxn ang="0">
                    <a:pos x="T6" y="T7"/>
                  </a:cxn>
                  <a:cxn ang="0">
                    <a:pos x="T8" y="T9"/>
                  </a:cxn>
                  <a:cxn ang="0">
                    <a:pos x="T10" y="T11"/>
                  </a:cxn>
                </a:cxnLst>
                <a:rect l="0" t="0" r="r" b="b"/>
                <a:pathLst>
                  <a:path w="3227" h="6824">
                    <a:moveTo>
                      <a:pt x="0" y="6824"/>
                    </a:moveTo>
                    <a:lnTo>
                      <a:pt x="2246" y="566"/>
                    </a:lnTo>
                    <a:lnTo>
                      <a:pt x="3227" y="0"/>
                    </a:lnTo>
                    <a:lnTo>
                      <a:pt x="3227" y="4074"/>
                    </a:lnTo>
                    <a:lnTo>
                      <a:pt x="2825" y="5195"/>
                    </a:lnTo>
                    <a:lnTo>
                      <a:pt x="0" y="6824"/>
                    </a:lnTo>
                    <a:close/>
                  </a:path>
                </a:pathLst>
              </a:custGeom>
              <a:solidFill>
                <a:srgbClr val="2EB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7" name="Freeform 69"/>
              <p:cNvSpPr>
                <a:spLocks/>
              </p:cNvSpPr>
              <p:nvPr/>
            </p:nvSpPr>
            <p:spPr bwMode="auto">
              <a:xfrm>
                <a:off x="2053" y="-273"/>
                <a:ext cx="824" cy="475"/>
              </a:xfrm>
              <a:custGeom>
                <a:avLst/>
                <a:gdLst>
                  <a:gd name="T0" fmla="*/ 0 w 2472"/>
                  <a:gd name="T1" fmla="*/ 1427 h 1427"/>
                  <a:gd name="T2" fmla="*/ 0 w 2472"/>
                  <a:gd name="T3" fmla="*/ 1427 h 1427"/>
                  <a:gd name="T4" fmla="*/ 2472 w 2472"/>
                  <a:gd name="T5" fmla="*/ 0 h 1427"/>
                  <a:gd name="T6" fmla="*/ 0 w 2472"/>
                  <a:gd name="T7" fmla="*/ 1427 h 1427"/>
                </a:gdLst>
                <a:ahLst/>
                <a:cxnLst>
                  <a:cxn ang="0">
                    <a:pos x="T0" y="T1"/>
                  </a:cxn>
                  <a:cxn ang="0">
                    <a:pos x="T2" y="T3"/>
                  </a:cxn>
                  <a:cxn ang="0">
                    <a:pos x="T4" y="T5"/>
                  </a:cxn>
                  <a:cxn ang="0">
                    <a:pos x="T6" y="T7"/>
                  </a:cxn>
                </a:cxnLst>
                <a:rect l="0" t="0" r="r" b="b"/>
                <a:pathLst>
                  <a:path w="2472" h="1427">
                    <a:moveTo>
                      <a:pt x="0" y="1427"/>
                    </a:moveTo>
                    <a:lnTo>
                      <a:pt x="0" y="1427"/>
                    </a:lnTo>
                    <a:lnTo>
                      <a:pt x="2472" y="0"/>
                    </a:lnTo>
                    <a:lnTo>
                      <a:pt x="0" y="1427"/>
                    </a:lnTo>
                    <a:close/>
                  </a:path>
                </a:pathLst>
              </a:custGeom>
              <a:solidFill>
                <a:srgbClr val="446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8" name="Freeform 70"/>
              <p:cNvSpPr>
                <a:spLocks/>
              </p:cNvSpPr>
              <p:nvPr/>
            </p:nvSpPr>
            <p:spPr bwMode="auto">
              <a:xfrm>
                <a:off x="1692" y="-273"/>
                <a:ext cx="1185" cy="2337"/>
              </a:xfrm>
              <a:custGeom>
                <a:avLst/>
                <a:gdLst>
                  <a:gd name="T0" fmla="*/ 0 w 3555"/>
                  <a:gd name="T1" fmla="*/ 7012 h 7012"/>
                  <a:gd name="T2" fmla="*/ 0 w 3555"/>
                  <a:gd name="T3" fmla="*/ 4444 h 7012"/>
                  <a:gd name="T4" fmla="*/ 1083 w 3555"/>
                  <a:gd name="T5" fmla="*/ 1427 h 7012"/>
                  <a:gd name="T6" fmla="*/ 3555 w 3555"/>
                  <a:gd name="T7" fmla="*/ 0 h 7012"/>
                  <a:gd name="T8" fmla="*/ 1309 w 3555"/>
                  <a:gd name="T9" fmla="*/ 6256 h 7012"/>
                  <a:gd name="T10" fmla="*/ 0 w 3555"/>
                  <a:gd name="T11" fmla="*/ 7012 h 7012"/>
                </a:gdLst>
                <a:ahLst/>
                <a:cxnLst>
                  <a:cxn ang="0">
                    <a:pos x="T0" y="T1"/>
                  </a:cxn>
                  <a:cxn ang="0">
                    <a:pos x="T2" y="T3"/>
                  </a:cxn>
                  <a:cxn ang="0">
                    <a:pos x="T4" y="T5"/>
                  </a:cxn>
                  <a:cxn ang="0">
                    <a:pos x="T6" y="T7"/>
                  </a:cxn>
                  <a:cxn ang="0">
                    <a:pos x="T8" y="T9"/>
                  </a:cxn>
                  <a:cxn ang="0">
                    <a:pos x="T10" y="T11"/>
                  </a:cxn>
                </a:cxnLst>
                <a:rect l="0" t="0" r="r" b="b"/>
                <a:pathLst>
                  <a:path w="3555" h="7012">
                    <a:moveTo>
                      <a:pt x="0" y="7012"/>
                    </a:moveTo>
                    <a:lnTo>
                      <a:pt x="0" y="4444"/>
                    </a:lnTo>
                    <a:lnTo>
                      <a:pt x="1083" y="1427"/>
                    </a:lnTo>
                    <a:lnTo>
                      <a:pt x="3555" y="0"/>
                    </a:lnTo>
                    <a:lnTo>
                      <a:pt x="1309" y="6256"/>
                    </a:lnTo>
                    <a:lnTo>
                      <a:pt x="0" y="7012"/>
                    </a:lnTo>
                    <a:close/>
                  </a:path>
                </a:pathLst>
              </a:custGeom>
              <a:solidFill>
                <a:srgbClr val="2EB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pic>
          <p:nvPicPr>
            <p:cNvPr id="158" name="그림 1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296" y="2408456"/>
              <a:ext cx="543401" cy="543401"/>
            </a:xfrm>
            <a:prstGeom prst="rect">
              <a:avLst/>
            </a:prstGeom>
            <a:effectLst>
              <a:outerShdw blurRad="177800" dist="63500" dir="5400000" algn="t" rotWithShape="0">
                <a:prstClr val="black">
                  <a:alpha val="40000"/>
                </a:prstClr>
              </a:outerShdw>
            </a:effectLst>
          </p:spPr>
        </p:pic>
        <p:pic>
          <p:nvPicPr>
            <p:cNvPr id="159" name="그림 1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959" y="2647246"/>
              <a:ext cx="1071841" cy="1071841"/>
            </a:xfrm>
            <a:prstGeom prst="rect">
              <a:avLst/>
            </a:prstGeom>
            <a:effectLst>
              <a:outerShdw blurRad="177800" dist="63500" dir="5400000" algn="t" rotWithShape="0">
                <a:prstClr val="black">
                  <a:alpha val="40000"/>
                </a:prstClr>
              </a:outerShdw>
            </a:effectLst>
          </p:spPr>
        </p:pic>
        <p:pic>
          <p:nvPicPr>
            <p:cNvPr id="160" name="그림 1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556" y="2805315"/>
              <a:ext cx="617715" cy="617715"/>
            </a:xfrm>
            <a:prstGeom prst="rect">
              <a:avLst/>
            </a:prstGeom>
            <a:effectLst>
              <a:outerShdw blurRad="177800" dist="63500" dir="5400000" algn="t" rotWithShape="0">
                <a:prstClr val="black">
                  <a:alpha val="40000"/>
                </a:prstClr>
              </a:outerShdw>
            </a:effectLst>
          </p:spPr>
        </p:pic>
      </p:grpSp>
      <p:cxnSp>
        <p:nvCxnSpPr>
          <p:cNvPr id="88" name="直線接點 87"/>
          <p:cNvCxnSpPr/>
          <p:nvPr/>
        </p:nvCxnSpPr>
        <p:spPr>
          <a:xfrm>
            <a:off x="2070839" y="2521089"/>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9" name="직각 삼각형 78"/>
          <p:cNvSpPr/>
          <p:nvPr/>
        </p:nvSpPr>
        <p:spPr>
          <a:xfrm rot="10800000" flipV="1">
            <a:off x="10782926" y="6032665"/>
            <a:ext cx="1409073" cy="825335"/>
          </a:xfrm>
          <a:prstGeom prst="rtTriangle">
            <a:avLst/>
          </a:prstGeom>
          <a:solidFill>
            <a:schemeClr val="tx1">
              <a:lumMod val="65000"/>
              <a:lumOff val="35000"/>
            </a:schemeClr>
          </a:solidFill>
          <a:ln>
            <a:noFill/>
          </a:ln>
          <a:effectLst>
            <a:innerShdw dist="292100" dir="16200000">
              <a:srgbClr val="87540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9" name="群組 8"/>
          <p:cNvGrpSpPr/>
          <p:nvPr/>
        </p:nvGrpSpPr>
        <p:grpSpPr>
          <a:xfrm>
            <a:off x="2113167" y="1521237"/>
            <a:ext cx="1504536" cy="703586"/>
            <a:chOff x="2101237" y="1883584"/>
            <a:chExt cx="1504536" cy="703586"/>
          </a:xfrm>
        </p:grpSpPr>
        <p:pic>
          <p:nvPicPr>
            <p:cNvPr id="7" name="圖片 6"/>
            <p:cNvPicPr>
              <a:picLocks noChangeAspect="1"/>
            </p:cNvPicPr>
            <p:nvPr/>
          </p:nvPicPr>
          <p:blipFill>
            <a:blip r:embed="rId6"/>
            <a:stretch>
              <a:fillRect/>
            </a:stretch>
          </p:blipFill>
          <p:spPr>
            <a:xfrm rot="21422293">
              <a:off x="2380371" y="2038482"/>
              <a:ext cx="1225402" cy="548688"/>
            </a:xfrm>
            <a:prstGeom prst="rect">
              <a:avLst/>
            </a:prstGeom>
          </p:spPr>
        </p:pic>
        <p:sp>
          <p:nvSpPr>
            <p:cNvPr id="112" name="직사각형 3"/>
            <p:cNvSpPr/>
            <p:nvPr/>
          </p:nvSpPr>
          <p:spPr>
            <a:xfrm flipH="1">
              <a:off x="2101237" y="1883584"/>
              <a:ext cx="1447699" cy="558403"/>
            </a:xfrm>
            <a:custGeom>
              <a:avLst/>
              <a:gdLst>
                <a:gd name="connsiteX0" fmla="*/ 0 w 1221973"/>
                <a:gd name="connsiteY0" fmla="*/ 0 h 461818"/>
                <a:gd name="connsiteX1" fmla="*/ 1221973 w 1221973"/>
                <a:gd name="connsiteY1" fmla="*/ 0 h 461818"/>
                <a:gd name="connsiteX2" fmla="*/ 1221973 w 1221973"/>
                <a:gd name="connsiteY2" fmla="*/ 461818 h 461818"/>
                <a:gd name="connsiteX3" fmla="*/ 0 w 1221973"/>
                <a:gd name="connsiteY3" fmla="*/ 461818 h 461818"/>
                <a:gd name="connsiteX4" fmla="*/ 0 w 1221973"/>
                <a:gd name="connsiteY4" fmla="*/ 0 h 461818"/>
                <a:gd name="connsiteX0" fmla="*/ 0 w 1221973"/>
                <a:gd name="connsiteY0" fmla="*/ 0 h 461818"/>
                <a:gd name="connsiteX1" fmla="*/ 1221973 w 1221973"/>
                <a:gd name="connsiteY1" fmla="*/ 0 h 461818"/>
                <a:gd name="connsiteX2" fmla="*/ 1221973 w 1221973"/>
                <a:gd name="connsiteY2" fmla="*/ 461818 h 461818"/>
                <a:gd name="connsiteX3" fmla="*/ 0 w 1221973"/>
                <a:gd name="connsiteY3" fmla="*/ 461818 h 461818"/>
                <a:gd name="connsiteX4" fmla="*/ 0 w 1221973"/>
                <a:gd name="connsiteY4" fmla="*/ 0 h 461818"/>
                <a:gd name="connsiteX0" fmla="*/ 0 w 1221973"/>
                <a:gd name="connsiteY0" fmla="*/ 0 h 519288"/>
                <a:gd name="connsiteX1" fmla="*/ 1221973 w 1221973"/>
                <a:gd name="connsiteY1" fmla="*/ 0 h 519288"/>
                <a:gd name="connsiteX2" fmla="*/ 1221973 w 1221973"/>
                <a:gd name="connsiteY2" fmla="*/ 461818 h 519288"/>
                <a:gd name="connsiteX3" fmla="*/ 0 w 1221973"/>
                <a:gd name="connsiteY3" fmla="*/ 461818 h 519288"/>
                <a:gd name="connsiteX4" fmla="*/ 0 w 1221973"/>
                <a:gd name="connsiteY4" fmla="*/ 0 h 519288"/>
                <a:gd name="connsiteX0" fmla="*/ 0 w 1221973"/>
                <a:gd name="connsiteY0" fmla="*/ 0 h 494658"/>
                <a:gd name="connsiteX1" fmla="*/ 1221973 w 1221973"/>
                <a:gd name="connsiteY1" fmla="*/ 0 h 494658"/>
                <a:gd name="connsiteX2" fmla="*/ 1221973 w 1221973"/>
                <a:gd name="connsiteY2" fmla="*/ 461818 h 494658"/>
                <a:gd name="connsiteX3" fmla="*/ 0 w 1221973"/>
                <a:gd name="connsiteY3" fmla="*/ 461818 h 494658"/>
                <a:gd name="connsiteX4" fmla="*/ 0 w 1221973"/>
                <a:gd name="connsiteY4" fmla="*/ 0 h 494658"/>
                <a:gd name="connsiteX0" fmla="*/ 0 w 1221973"/>
                <a:gd name="connsiteY0" fmla="*/ 0 h 531603"/>
                <a:gd name="connsiteX1" fmla="*/ 1221973 w 1221973"/>
                <a:gd name="connsiteY1" fmla="*/ 36945 h 531603"/>
                <a:gd name="connsiteX2" fmla="*/ 1221973 w 1221973"/>
                <a:gd name="connsiteY2" fmla="*/ 498763 h 531603"/>
                <a:gd name="connsiteX3" fmla="*/ 0 w 1221973"/>
                <a:gd name="connsiteY3" fmla="*/ 498763 h 531603"/>
                <a:gd name="connsiteX4" fmla="*/ 0 w 1221973"/>
                <a:gd name="connsiteY4" fmla="*/ 0 h 531603"/>
                <a:gd name="connsiteX0" fmla="*/ 0 w 1221973"/>
                <a:gd name="connsiteY0" fmla="*/ 0 h 498763"/>
                <a:gd name="connsiteX1" fmla="*/ 1221973 w 1221973"/>
                <a:gd name="connsiteY1" fmla="*/ 36945 h 498763"/>
                <a:gd name="connsiteX2" fmla="*/ 1221973 w 1221973"/>
                <a:gd name="connsiteY2" fmla="*/ 498763 h 498763"/>
                <a:gd name="connsiteX3" fmla="*/ 9236 w 1221973"/>
                <a:gd name="connsiteY3" fmla="*/ 424872 h 498763"/>
                <a:gd name="connsiteX4" fmla="*/ 0 w 1221973"/>
                <a:gd name="connsiteY4" fmla="*/ 0 h 498763"/>
                <a:gd name="connsiteX0" fmla="*/ 0 w 1221973"/>
                <a:gd name="connsiteY0" fmla="*/ 0 h 535708"/>
                <a:gd name="connsiteX1" fmla="*/ 1221973 w 1221973"/>
                <a:gd name="connsiteY1" fmla="*/ 73890 h 535708"/>
                <a:gd name="connsiteX2" fmla="*/ 1221973 w 1221973"/>
                <a:gd name="connsiteY2" fmla="*/ 535708 h 535708"/>
                <a:gd name="connsiteX3" fmla="*/ 9236 w 1221973"/>
                <a:gd name="connsiteY3" fmla="*/ 461817 h 535708"/>
                <a:gd name="connsiteX4" fmla="*/ 0 w 1221973"/>
                <a:gd name="connsiteY4" fmla="*/ 0 h 53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973" h="535708">
                  <a:moveTo>
                    <a:pt x="0" y="0"/>
                  </a:moveTo>
                  <a:cubicBezTo>
                    <a:pt x="601288" y="92364"/>
                    <a:pt x="814649" y="73890"/>
                    <a:pt x="1221973" y="73890"/>
                  </a:cubicBezTo>
                  <a:lnTo>
                    <a:pt x="1221973" y="535708"/>
                  </a:lnTo>
                  <a:cubicBezTo>
                    <a:pt x="814649" y="535708"/>
                    <a:pt x="619760" y="535708"/>
                    <a:pt x="9236" y="461817"/>
                  </a:cubicBezTo>
                  <a:lnTo>
                    <a:pt x="0" y="0"/>
                  </a:lnTo>
                  <a:close/>
                </a:path>
              </a:pathLst>
            </a:custGeom>
            <a:gradFill>
              <a:gsLst>
                <a:gs pos="100000">
                  <a:srgbClr val="DB4D50"/>
                </a:gs>
                <a:gs pos="59000">
                  <a:srgbClr val="FF7C80">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zh-TW" altLang="en-US" sz="2000" b="1" dirty="0">
                  <a:solidFill>
                    <a:schemeClr val="bg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rPr>
                <a:t>赴陸時</a:t>
              </a:r>
              <a:endParaRPr lang="en-US" altLang="ko-KR" sz="2000" b="1" dirty="0">
                <a:solidFill>
                  <a:schemeClr val="bg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endParaRPr>
            </a:p>
          </p:txBody>
        </p:sp>
      </p:grpSp>
      <p:cxnSp>
        <p:nvCxnSpPr>
          <p:cNvPr id="93" name="直線接點 92"/>
          <p:cNvCxnSpPr/>
          <p:nvPr/>
        </p:nvCxnSpPr>
        <p:spPr>
          <a:xfrm>
            <a:off x="2070839" y="2958715"/>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1" name="Frame 1"/>
          <p:cNvSpPr/>
          <p:nvPr/>
        </p:nvSpPr>
        <p:spPr>
          <a:xfrm>
            <a:off x="3380335" y="3448741"/>
            <a:ext cx="6476729" cy="2968837"/>
          </a:xfrm>
          <a:prstGeom prst="frame">
            <a:avLst>
              <a:gd name="adj1" fmla="val 142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137160" rtlCol="0" anchor="ctr"/>
          <a:lstStyle/>
          <a:p>
            <a:pPr algn="ctr"/>
            <a:r>
              <a:rPr lang="en-US" sz="4950" b="1" cap="all" dirty="0">
                <a:solidFill>
                  <a:schemeClr val="bg1"/>
                </a:solidFill>
              </a:rPr>
              <a:t>Lorem ipsum </a:t>
            </a:r>
            <a:r>
              <a:rPr lang="en-US" sz="4950" cap="all" dirty="0">
                <a:solidFill>
                  <a:schemeClr val="bg1"/>
                </a:solidFill>
              </a:rPr>
              <a:t>dolor sit</a:t>
            </a:r>
          </a:p>
        </p:txBody>
      </p:sp>
      <p:grpSp>
        <p:nvGrpSpPr>
          <p:cNvPr id="115" name="Group 9"/>
          <p:cNvGrpSpPr/>
          <p:nvPr/>
        </p:nvGrpSpPr>
        <p:grpSpPr>
          <a:xfrm>
            <a:off x="1002119" y="2517846"/>
            <a:ext cx="1269663" cy="896757"/>
            <a:chOff x="4360803" y="1688277"/>
            <a:chExt cx="1169762" cy="1013297"/>
          </a:xfrm>
          <a:solidFill>
            <a:schemeClr val="bg1">
              <a:alpha val="30000"/>
            </a:schemeClr>
          </a:solidFill>
        </p:grpSpPr>
        <p:sp>
          <p:nvSpPr>
            <p:cNvPr id="116" name="Freeform: Shape 10"/>
            <p:cNvSpPr/>
            <p:nvPr/>
          </p:nvSpPr>
          <p:spPr>
            <a:xfrm>
              <a:off x="4360803" y="1688277"/>
              <a:ext cx="540177" cy="1013297"/>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Freeform: Shape 11"/>
            <p:cNvSpPr/>
            <p:nvPr/>
          </p:nvSpPr>
          <p:spPr>
            <a:xfrm>
              <a:off x="4990388" y="1688277"/>
              <a:ext cx="540177" cy="1013297"/>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1" name="矩形 10"/>
          <p:cNvSpPr/>
          <p:nvPr/>
        </p:nvSpPr>
        <p:spPr>
          <a:xfrm>
            <a:off x="3560866" y="3595277"/>
            <a:ext cx="6155412" cy="2585323"/>
          </a:xfrm>
          <a:prstGeom prst="rect">
            <a:avLst/>
          </a:prstGeom>
        </p:spPr>
        <p:txBody>
          <a:bodyPr wrap="square">
            <a:spAutoFit/>
          </a:bodyPr>
          <a:lstStyle/>
          <a:p>
            <a:r>
              <a:rPr lang="zh-TW" altLang="en-US" dirty="0">
                <a:latin typeface="Yu Gothic UI Light" panose="020B0300000000000000" pitchFamily="34" charset="-128"/>
                <a:ea typeface="Yu Gothic UI Light" panose="020B0300000000000000" pitchFamily="34" charset="-128"/>
              </a:rPr>
              <a:t>白話一點講，就是要留意陸方是否 刻意矮化我方，將我方「內部化」或「地方化」，舉例來說，中國大陸如果舉辦「全國大專生數學大賽」，而把我們參賽隊伍列為「臺灣省代表」，這時當然就要拒絕參加。</a:t>
            </a:r>
            <a:endParaRPr lang="en-US" altLang="zh-TW" dirty="0">
              <a:latin typeface="Yu Gothic UI Light" panose="020B0300000000000000" pitchFamily="34" charset="-128"/>
              <a:ea typeface="Yu Gothic UI Light" panose="020B0300000000000000" pitchFamily="34" charset="-128"/>
            </a:endParaRPr>
          </a:p>
          <a:p>
            <a:r>
              <a:rPr lang="zh-TW" altLang="en-US" dirty="0">
                <a:latin typeface="Yu Gothic UI Light" panose="020B0300000000000000" pitchFamily="34" charset="-128"/>
                <a:ea typeface="Yu Gothic UI Light" panose="020B0300000000000000" pitchFamily="34" charset="-128"/>
              </a:rPr>
              <a:t>然，中國大陸常常有意無意間就會有這種矮化的安排，所以赴陸前的溝通非常重要，從行程安排、致詞安排、座位 安排、彼此稱謂等等，一切細節都要</a:t>
            </a:r>
            <a:r>
              <a:rPr lang="zh-TW" altLang="en-US" dirty="0">
                <a:gradFill>
                  <a:gsLst>
                    <a:gs pos="100000">
                      <a:srgbClr val="DB4D50"/>
                    </a:gs>
                    <a:gs pos="59000">
                      <a:srgbClr val="FF7C80">
                        <a:shade val="100000"/>
                        <a:satMod val="115000"/>
                      </a:srgbClr>
                    </a:gs>
                  </a:gsLst>
                  <a:lin ang="0" scaled="1"/>
                </a:gradFill>
                <a:latin typeface="Yu Gothic UI Light" panose="020B0300000000000000" pitchFamily="34" charset="-128"/>
                <a:ea typeface="Yu Gothic UI Light" panose="020B0300000000000000" pitchFamily="34" charset="-128"/>
              </a:rPr>
              <a:t>逐一確認</a:t>
            </a:r>
            <a:r>
              <a:rPr lang="zh-TW" altLang="en-US" dirty="0">
                <a:latin typeface="Yu Gothic UI Light" panose="020B0300000000000000" pitchFamily="34" charset="-128"/>
                <a:ea typeface="Yu Gothic UI Light" panose="020B0300000000000000" pitchFamily="34" charset="-128"/>
              </a:rPr>
              <a:t>，也就是說，「對等」及「尊嚴」有時是要</a:t>
            </a:r>
            <a:r>
              <a:rPr lang="zh-TW" altLang="en-US" dirty="0">
                <a:gradFill>
                  <a:gsLst>
                    <a:gs pos="100000">
                      <a:srgbClr val="DB4D50"/>
                    </a:gs>
                    <a:gs pos="59000">
                      <a:srgbClr val="FF7C80">
                        <a:shade val="100000"/>
                        <a:satMod val="115000"/>
                      </a:srgbClr>
                    </a:gs>
                  </a:gsLst>
                  <a:lin ang="0" scaled="1"/>
                </a:gradFill>
                <a:latin typeface="Yu Gothic UI Light" panose="020B0300000000000000" pitchFamily="34" charset="-128"/>
                <a:ea typeface="Yu Gothic UI Light" panose="020B0300000000000000" pitchFamily="34" charset="-128"/>
              </a:rPr>
              <a:t>多溝通</a:t>
            </a:r>
            <a:r>
              <a:rPr lang="zh-TW" altLang="en-US" dirty="0">
                <a:latin typeface="Yu Gothic UI Light" panose="020B0300000000000000" pitchFamily="34" charset="-128"/>
                <a:ea typeface="Yu Gothic UI Light" panose="020B0300000000000000" pitchFamily="34" charset="-128"/>
              </a:rPr>
              <a:t>、</a:t>
            </a:r>
            <a:r>
              <a:rPr lang="zh-TW" altLang="en-US" dirty="0">
                <a:gradFill>
                  <a:gsLst>
                    <a:gs pos="100000">
                      <a:srgbClr val="DB4D50"/>
                    </a:gs>
                    <a:gs pos="59000">
                      <a:srgbClr val="FF7C80">
                        <a:shade val="100000"/>
                        <a:satMod val="115000"/>
                      </a:srgbClr>
                    </a:gs>
                  </a:gsLst>
                  <a:lin ang="0" scaled="1"/>
                </a:gradFill>
                <a:latin typeface="Yu Gothic UI Light" panose="020B0300000000000000" pitchFamily="34" charset="-128"/>
                <a:ea typeface="Yu Gothic UI Light" panose="020B0300000000000000" pitchFamily="34" charset="-128"/>
              </a:rPr>
              <a:t>多爭取</a:t>
            </a:r>
            <a:r>
              <a:rPr lang="zh-TW" altLang="en-US" dirty="0">
                <a:latin typeface="Yu Gothic UI Light" panose="020B0300000000000000" pitchFamily="34" charset="-128"/>
                <a:ea typeface="Yu Gothic UI Light" panose="020B0300000000000000" pitchFamily="34" charset="-128"/>
              </a:rPr>
              <a:t>才有的，不能完全期待於陸方的善意。</a:t>
            </a:r>
          </a:p>
        </p:txBody>
      </p:sp>
      <p:grpSp>
        <p:nvGrpSpPr>
          <p:cNvPr id="123" name="Group 9"/>
          <p:cNvGrpSpPr/>
          <p:nvPr/>
        </p:nvGrpSpPr>
        <p:grpSpPr>
          <a:xfrm>
            <a:off x="2494203" y="3058023"/>
            <a:ext cx="1113521" cy="964579"/>
            <a:chOff x="4360803" y="1688277"/>
            <a:chExt cx="1169762" cy="1013297"/>
          </a:xfrm>
          <a:solidFill>
            <a:schemeClr val="accent1">
              <a:lumMod val="60000"/>
              <a:lumOff val="40000"/>
              <a:alpha val="30000"/>
            </a:schemeClr>
          </a:solidFill>
        </p:grpSpPr>
        <p:sp>
          <p:nvSpPr>
            <p:cNvPr id="124" name="Freeform: Shape 10"/>
            <p:cNvSpPr/>
            <p:nvPr/>
          </p:nvSpPr>
          <p:spPr>
            <a:xfrm>
              <a:off x="4360803" y="1688277"/>
              <a:ext cx="540177" cy="1013297"/>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Freeform: Shape 11"/>
            <p:cNvSpPr/>
            <p:nvPr/>
          </p:nvSpPr>
          <p:spPr>
            <a:xfrm>
              <a:off x="4990388" y="1688277"/>
              <a:ext cx="540177" cy="1013297"/>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75758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31014" y="311254"/>
            <a:ext cx="5747503" cy="1262814"/>
          </a:xfrm>
          <a:prstGeom prst="rect">
            <a:avLst/>
          </a:prstGeom>
          <a:pattFill prst="pct5">
            <a:fgClr>
              <a:schemeClr val="bg2">
                <a:lumMod val="75000"/>
              </a:schemeClr>
            </a:fgClr>
            <a:bgClr>
              <a:schemeClr val="bg1"/>
            </a:bgClr>
          </a:pattFill>
          <a:ln w="19050">
            <a:solidFill>
              <a:srgbClr val="ECECEC"/>
            </a:solidFill>
          </a:ln>
        </p:spPr>
        <p:style>
          <a:lnRef idx="2">
            <a:schemeClr val="accent1"/>
          </a:lnRef>
          <a:fillRef idx="1">
            <a:schemeClr val="lt1"/>
          </a:fillRef>
          <a:effectRef idx="0">
            <a:schemeClr val="accent1"/>
          </a:effectRef>
          <a:fontRef idx="minor">
            <a:schemeClr val="dk1"/>
          </a:fontRef>
        </p:style>
        <p:txBody>
          <a:bodyPr rtlCol="0" anchor="ctr"/>
          <a:lstStyle/>
          <a:p>
            <a:r>
              <a:rPr lang="zh-TW" altLang="en-US" sz="3200" b="1" dirty="0">
                <a:solidFill>
                  <a:srgbClr val="FF0000"/>
                </a:solidFill>
                <a:latin typeface="FZYaoTi" panose="02010601030101010101" pitchFamily="2" charset="-122"/>
                <a:ea typeface="FZYaoTi" panose="02010601030101010101" pitchFamily="2" charset="-122"/>
              </a:rPr>
              <a:t>公務員赴陸的注意事項有哪些？</a:t>
            </a:r>
          </a:p>
        </p:txBody>
      </p:sp>
      <p:sp>
        <p:nvSpPr>
          <p:cNvPr id="4" name="文字方塊 3"/>
          <p:cNvSpPr txBox="1"/>
          <p:nvPr/>
        </p:nvSpPr>
        <p:spPr>
          <a:xfrm>
            <a:off x="1949768" y="2064937"/>
            <a:ext cx="9760519" cy="2169825"/>
          </a:xfrm>
          <a:prstGeom prst="rect">
            <a:avLst/>
          </a:prstGeom>
          <a:solidFill>
            <a:srgbClr val="FFFFFF"/>
          </a:solidFill>
          <a:ln>
            <a:noFill/>
          </a:ln>
        </p:spPr>
        <p:txBody>
          <a:bodyPr wrap="square" rtlCol="0">
            <a:spAutoFit/>
          </a:bodyPr>
          <a:lstStyle/>
          <a:p>
            <a:pPr>
              <a:lnSpc>
                <a:spcPct val="150000"/>
              </a:lnSpc>
            </a:pPr>
            <a:r>
              <a:rPr lang="zh-TW" altLang="en-US" dirty="0">
                <a:latin typeface="YouYuan" panose="02010509060101010101" pitchFamily="49" charset="-122"/>
                <a:ea typeface="YouYuan" panose="02010509060101010101" pitchFamily="49" charset="-122"/>
              </a:rPr>
              <a:t>其次，公務員赴陸也要留意自身的人身安全，如果遇到急難事件，除了打回服務機關求助外，也可多利用</a:t>
            </a:r>
            <a:r>
              <a:rPr lang="zh-TW" altLang="en-US" dirty="0">
                <a:gradFill>
                  <a:gsLst>
                    <a:gs pos="100000">
                      <a:srgbClr val="DB4D50"/>
                    </a:gs>
                    <a:gs pos="59000">
                      <a:srgbClr val="FF7C80">
                        <a:shade val="100000"/>
                        <a:satMod val="115000"/>
                      </a:srgbClr>
                    </a:gs>
                  </a:gsLst>
                  <a:lin ang="0" scaled="1"/>
                </a:gradFill>
                <a:latin typeface="YouYuan" panose="02010509060101010101" pitchFamily="49" charset="-122"/>
                <a:ea typeface="YouYuan" panose="02010509060101010101" pitchFamily="49" charset="-122"/>
              </a:rPr>
              <a:t>海基會 </a:t>
            </a:r>
            <a:r>
              <a:rPr lang="en-US" altLang="zh-TW" dirty="0">
                <a:gradFill>
                  <a:gsLst>
                    <a:gs pos="100000">
                      <a:srgbClr val="DB4D50"/>
                    </a:gs>
                    <a:gs pos="59000">
                      <a:srgbClr val="FF7C80">
                        <a:shade val="100000"/>
                        <a:satMod val="115000"/>
                      </a:srgbClr>
                    </a:gs>
                  </a:gsLst>
                  <a:lin ang="0" scaled="1"/>
                </a:gradFill>
                <a:latin typeface="YouYuan" panose="02010509060101010101" pitchFamily="49" charset="-122"/>
                <a:ea typeface="YouYuan" panose="02010509060101010101" pitchFamily="49" charset="-122"/>
              </a:rPr>
              <a:t>24 </a:t>
            </a:r>
            <a:r>
              <a:rPr lang="zh-TW" altLang="en-US" dirty="0">
                <a:gradFill>
                  <a:gsLst>
                    <a:gs pos="100000">
                      <a:srgbClr val="DB4D50"/>
                    </a:gs>
                    <a:gs pos="59000">
                      <a:srgbClr val="FF7C80">
                        <a:shade val="100000"/>
                        <a:satMod val="115000"/>
                      </a:srgbClr>
                    </a:gs>
                  </a:gsLst>
                  <a:lin ang="0" scaled="1"/>
                </a:gradFill>
                <a:latin typeface="YouYuan" panose="02010509060101010101" pitchFamily="49" charset="-122"/>
                <a:ea typeface="YouYuan" panose="02010509060101010101" pitchFamily="49" charset="-122"/>
              </a:rPr>
              <a:t>小時緊急服務專線 </a:t>
            </a:r>
            <a:r>
              <a:rPr lang="en-US" altLang="zh-TW" dirty="0">
                <a:gradFill>
                  <a:gsLst>
                    <a:gs pos="100000">
                      <a:srgbClr val="DB4D50"/>
                    </a:gs>
                    <a:gs pos="59000">
                      <a:srgbClr val="FF7C80">
                        <a:shade val="100000"/>
                        <a:satMod val="115000"/>
                      </a:srgbClr>
                    </a:gs>
                  </a:gsLst>
                  <a:lin ang="0" scaled="1"/>
                </a:gradFill>
                <a:latin typeface="YouYuan" panose="02010509060101010101" pitchFamily="49" charset="-122"/>
                <a:ea typeface="YouYuan" panose="02010509060101010101" pitchFamily="49" charset="-122"/>
              </a:rPr>
              <a:t>+886-2-2533-9995 </a:t>
            </a:r>
            <a:r>
              <a:rPr lang="zh-TW" altLang="en-US" dirty="0">
                <a:latin typeface="YouYuan" panose="02010509060101010101" pitchFamily="49" charset="-122"/>
                <a:ea typeface="YouYuan" panose="02010509060101010101" pitchFamily="49" charset="-122"/>
              </a:rPr>
              <a:t>提供必要的協助。</a:t>
            </a:r>
            <a:endParaRPr lang="en-US" altLang="zh-TW" dirty="0">
              <a:latin typeface="YouYuan" panose="02010509060101010101" pitchFamily="49" charset="-122"/>
              <a:ea typeface="YouYuan" panose="02010509060101010101" pitchFamily="49" charset="-122"/>
            </a:endParaRPr>
          </a:p>
          <a:p>
            <a:pPr>
              <a:lnSpc>
                <a:spcPct val="150000"/>
              </a:lnSpc>
            </a:pPr>
            <a:r>
              <a:rPr lang="zh-TW" altLang="en-US" dirty="0">
                <a:latin typeface="YouYuan" panose="02010509060101010101" pitchFamily="49" charset="-122"/>
                <a:ea typeface="YouYuan" panose="02010509060101010101" pitchFamily="49" charset="-122"/>
              </a:rPr>
              <a:t>陸委會為了讓國人即時取得政府 </a:t>
            </a:r>
            <a:r>
              <a:rPr lang="en-US" altLang="zh-TW" dirty="0">
                <a:latin typeface="YouYuan" panose="02010509060101010101" pitchFamily="49" charset="-122"/>
                <a:ea typeface="YouYuan" panose="02010509060101010101" pitchFamily="49" charset="-122"/>
              </a:rPr>
              <a:t>24 </a:t>
            </a:r>
            <a:r>
              <a:rPr lang="zh-TW" altLang="en-US" dirty="0">
                <a:latin typeface="YouYuan" panose="02010509060101010101" pitchFamily="49" charset="-122"/>
                <a:ea typeface="YouYuan" panose="02010509060101010101" pitchFamily="49" charset="-122"/>
              </a:rPr>
              <a:t>小時緊急服務專線資訊，每年與各電信業者簽約合作，在國人入境中國大陸、香港或澳門時，採用</a:t>
            </a:r>
            <a:r>
              <a:rPr lang="zh-TW" altLang="en-US" dirty="0">
                <a:gradFill>
                  <a:gsLst>
                    <a:gs pos="100000">
                      <a:srgbClr val="DB4D50"/>
                    </a:gs>
                    <a:gs pos="59000">
                      <a:srgbClr val="FF7C80">
                        <a:shade val="100000"/>
                        <a:satMod val="115000"/>
                      </a:srgbClr>
                    </a:gs>
                  </a:gsLst>
                  <a:lin ang="0" scaled="1"/>
                </a:gradFill>
                <a:latin typeface="YouYuan" panose="02010509060101010101" pitchFamily="49" charset="-122"/>
                <a:ea typeface="YouYuan" panose="02010509060101010101" pitchFamily="49" charset="-122"/>
              </a:rPr>
              <a:t>手機簡訊</a:t>
            </a:r>
            <a:r>
              <a:rPr lang="zh-TW" altLang="en-US" dirty="0">
                <a:latin typeface="YouYuan" panose="02010509060101010101" pitchFamily="49" charset="-122"/>
                <a:ea typeface="YouYuan" panose="02010509060101010101" pitchFamily="49" charset="-122"/>
              </a:rPr>
              <a:t>的方式傳送政府相關緊急服務專線資訊，公務員赴陸時收到簡訊，記得保存下來以備不時之需。</a:t>
            </a:r>
          </a:p>
        </p:txBody>
      </p:sp>
      <p:grpSp>
        <p:nvGrpSpPr>
          <p:cNvPr id="8" name="그룹 7"/>
          <p:cNvGrpSpPr/>
          <p:nvPr/>
        </p:nvGrpSpPr>
        <p:grpSpPr>
          <a:xfrm>
            <a:off x="-1" y="0"/>
            <a:ext cx="2946401" cy="2739137"/>
            <a:chOff x="-1" y="0"/>
            <a:chExt cx="4000501" cy="3719087"/>
          </a:xfrm>
        </p:grpSpPr>
        <p:pic>
          <p:nvPicPr>
            <p:cNvPr id="161" name="그림 1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1541" y="1007504"/>
              <a:ext cx="999079" cy="999080"/>
            </a:xfrm>
            <a:prstGeom prst="rect">
              <a:avLst/>
            </a:prstGeom>
            <a:effectLst>
              <a:outerShdw blurRad="76200" dist="12700" dir="2700000" sy="-23000" kx="-800400" algn="bl" rotWithShape="0">
                <a:prstClr val="black">
                  <a:alpha val="20000"/>
                </a:prstClr>
              </a:outerShdw>
            </a:effectLst>
          </p:spPr>
        </p:pic>
        <p:sp>
          <p:nvSpPr>
            <p:cNvPr id="5" name="직각 삼각형 4"/>
            <p:cNvSpPr/>
            <p:nvPr/>
          </p:nvSpPr>
          <p:spPr>
            <a:xfrm flipV="1">
              <a:off x="-1" y="0"/>
              <a:ext cx="4000501" cy="2343211"/>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2" name="Group 4"/>
            <p:cNvGrpSpPr>
              <a:grpSpLocks noChangeAspect="1"/>
            </p:cNvGrpSpPr>
            <p:nvPr/>
          </p:nvGrpSpPr>
          <p:grpSpPr bwMode="auto">
            <a:xfrm>
              <a:off x="539385" y="0"/>
              <a:ext cx="2757273" cy="3074813"/>
              <a:chOff x="1556" y="-824"/>
              <a:chExt cx="3673" cy="4096"/>
            </a:xfrm>
            <a:effectLst>
              <a:outerShdw blurRad="177800" dist="63500" dir="5400000" algn="t" rotWithShape="0">
                <a:prstClr val="black">
                  <a:alpha val="40000"/>
                </a:prstClr>
              </a:outerShdw>
            </a:effectLst>
          </p:grpSpPr>
          <p:sp>
            <p:nvSpPr>
              <p:cNvPr id="6" name="Freeform 5"/>
              <p:cNvSpPr>
                <a:spLocks/>
              </p:cNvSpPr>
              <p:nvPr/>
            </p:nvSpPr>
            <p:spPr bwMode="auto">
              <a:xfrm>
                <a:off x="1624" y="1042"/>
                <a:ext cx="2045" cy="1180"/>
              </a:xfrm>
              <a:custGeom>
                <a:avLst/>
                <a:gdLst>
                  <a:gd name="T0" fmla="*/ 6136 w 6136"/>
                  <a:gd name="T1" fmla="*/ 0 h 3540"/>
                  <a:gd name="T2" fmla="*/ 6048 w 6136"/>
                  <a:gd name="T3" fmla="*/ 236 h 3540"/>
                  <a:gd name="T4" fmla="*/ 457 w 6136"/>
                  <a:gd name="T5" fmla="*/ 3508 h 3540"/>
                  <a:gd name="T6" fmla="*/ 0 w 6136"/>
                  <a:gd name="T7" fmla="*/ 3540 h 3540"/>
                  <a:gd name="T8" fmla="*/ 203 w 6136"/>
                  <a:gd name="T9" fmla="*/ 3283 h 3540"/>
                  <a:gd name="T10" fmla="*/ 5933 w 6136"/>
                  <a:gd name="T11" fmla="*/ 0 h 3540"/>
                  <a:gd name="T12" fmla="*/ 6136 w 6136"/>
                  <a:gd name="T13" fmla="*/ 0 h 3540"/>
                </a:gdLst>
                <a:ahLst/>
                <a:cxnLst>
                  <a:cxn ang="0">
                    <a:pos x="T0" y="T1"/>
                  </a:cxn>
                  <a:cxn ang="0">
                    <a:pos x="T2" y="T3"/>
                  </a:cxn>
                  <a:cxn ang="0">
                    <a:pos x="T4" y="T5"/>
                  </a:cxn>
                  <a:cxn ang="0">
                    <a:pos x="T6" y="T7"/>
                  </a:cxn>
                  <a:cxn ang="0">
                    <a:pos x="T8" y="T9"/>
                  </a:cxn>
                  <a:cxn ang="0">
                    <a:pos x="T10" y="T11"/>
                  </a:cxn>
                  <a:cxn ang="0">
                    <a:pos x="T12" y="T13"/>
                  </a:cxn>
                </a:cxnLst>
                <a:rect l="0" t="0" r="r" b="b"/>
                <a:pathLst>
                  <a:path w="6136" h="3540">
                    <a:moveTo>
                      <a:pt x="6136" y="0"/>
                    </a:moveTo>
                    <a:lnTo>
                      <a:pt x="6048" y="236"/>
                    </a:lnTo>
                    <a:lnTo>
                      <a:pt x="457" y="3508"/>
                    </a:lnTo>
                    <a:lnTo>
                      <a:pt x="0" y="3540"/>
                    </a:lnTo>
                    <a:lnTo>
                      <a:pt x="203" y="3283"/>
                    </a:lnTo>
                    <a:lnTo>
                      <a:pt x="5933" y="0"/>
                    </a:lnTo>
                    <a:lnTo>
                      <a:pt x="6136" y="0"/>
                    </a:lnTo>
                    <a:close/>
                  </a:path>
                </a:pathLst>
              </a:custGeom>
              <a:solidFill>
                <a:srgbClr val="3B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6"/>
              <p:cNvSpPr>
                <a:spLocks/>
              </p:cNvSpPr>
              <p:nvPr/>
            </p:nvSpPr>
            <p:spPr bwMode="auto">
              <a:xfrm>
                <a:off x="1624" y="1042"/>
                <a:ext cx="3605" cy="2230"/>
              </a:xfrm>
              <a:custGeom>
                <a:avLst/>
                <a:gdLst>
                  <a:gd name="T0" fmla="*/ 10815 w 10816"/>
                  <a:gd name="T1" fmla="*/ 2827 h 6692"/>
                  <a:gd name="T2" fmla="*/ 10814 w 10816"/>
                  <a:gd name="T3" fmla="*/ 2800 h 6692"/>
                  <a:gd name="T4" fmla="*/ 10799 w 10816"/>
                  <a:gd name="T5" fmla="*/ 2746 h 6692"/>
                  <a:gd name="T6" fmla="*/ 10772 w 10816"/>
                  <a:gd name="T7" fmla="*/ 2699 h 6692"/>
                  <a:gd name="T8" fmla="*/ 10731 w 10816"/>
                  <a:gd name="T9" fmla="*/ 2657 h 6692"/>
                  <a:gd name="T10" fmla="*/ 10706 w 10816"/>
                  <a:gd name="T11" fmla="*/ 2640 h 6692"/>
                  <a:gd name="T12" fmla="*/ 6133 w 10816"/>
                  <a:gd name="T13" fmla="*/ 0 h 6692"/>
                  <a:gd name="T14" fmla="*/ 0 w 10816"/>
                  <a:gd name="T15" fmla="*/ 3540 h 6692"/>
                  <a:gd name="T16" fmla="*/ 2 w 10816"/>
                  <a:gd name="T17" fmla="*/ 3593 h 6692"/>
                  <a:gd name="T18" fmla="*/ 15 w 10816"/>
                  <a:gd name="T19" fmla="*/ 3695 h 6692"/>
                  <a:gd name="T20" fmla="*/ 42 w 10816"/>
                  <a:gd name="T21" fmla="*/ 3793 h 6692"/>
                  <a:gd name="T22" fmla="*/ 81 w 10816"/>
                  <a:gd name="T23" fmla="*/ 3887 h 6692"/>
                  <a:gd name="T24" fmla="*/ 131 w 10816"/>
                  <a:gd name="T25" fmla="*/ 3975 h 6692"/>
                  <a:gd name="T26" fmla="*/ 193 w 10816"/>
                  <a:gd name="T27" fmla="*/ 4055 h 6692"/>
                  <a:gd name="T28" fmla="*/ 265 w 10816"/>
                  <a:gd name="T29" fmla="*/ 4127 h 6692"/>
                  <a:gd name="T30" fmla="*/ 346 w 10816"/>
                  <a:gd name="T31" fmla="*/ 4191 h 6692"/>
                  <a:gd name="T32" fmla="*/ 391 w 10816"/>
                  <a:gd name="T33" fmla="*/ 4217 h 6692"/>
                  <a:gd name="T34" fmla="*/ 4480 w 10816"/>
                  <a:gd name="T35" fmla="*/ 6579 h 6692"/>
                  <a:gd name="T36" fmla="*/ 4530 w 10816"/>
                  <a:gd name="T37" fmla="*/ 6606 h 6692"/>
                  <a:gd name="T38" fmla="*/ 4634 w 10816"/>
                  <a:gd name="T39" fmla="*/ 6649 h 6692"/>
                  <a:gd name="T40" fmla="*/ 4742 w 10816"/>
                  <a:gd name="T41" fmla="*/ 6678 h 6692"/>
                  <a:gd name="T42" fmla="*/ 4851 w 10816"/>
                  <a:gd name="T43" fmla="*/ 6692 h 6692"/>
                  <a:gd name="T44" fmla="*/ 4961 w 10816"/>
                  <a:gd name="T45" fmla="*/ 6692 h 6692"/>
                  <a:gd name="T46" fmla="*/ 5070 w 10816"/>
                  <a:gd name="T47" fmla="*/ 6678 h 6692"/>
                  <a:gd name="T48" fmla="*/ 5178 w 10816"/>
                  <a:gd name="T49" fmla="*/ 6649 h 6692"/>
                  <a:gd name="T50" fmla="*/ 5282 w 10816"/>
                  <a:gd name="T51" fmla="*/ 6606 h 6692"/>
                  <a:gd name="T52" fmla="*/ 5332 w 10816"/>
                  <a:gd name="T53" fmla="*/ 6579 h 6692"/>
                  <a:gd name="T54" fmla="*/ 10366 w 10816"/>
                  <a:gd name="T55" fmla="*/ 3671 h 6692"/>
                  <a:gd name="T56" fmla="*/ 10418 w 10816"/>
                  <a:gd name="T57" fmla="*/ 3641 h 6692"/>
                  <a:gd name="T58" fmla="*/ 10511 w 10816"/>
                  <a:gd name="T59" fmla="*/ 3567 h 6692"/>
                  <a:gd name="T60" fmla="*/ 10595 w 10816"/>
                  <a:gd name="T61" fmla="*/ 3485 h 6692"/>
                  <a:gd name="T62" fmla="*/ 10665 w 10816"/>
                  <a:gd name="T63" fmla="*/ 3391 h 6692"/>
                  <a:gd name="T64" fmla="*/ 10723 w 10816"/>
                  <a:gd name="T65" fmla="*/ 3291 h 6692"/>
                  <a:gd name="T66" fmla="*/ 10769 w 10816"/>
                  <a:gd name="T67" fmla="*/ 3183 h 6692"/>
                  <a:gd name="T68" fmla="*/ 10799 w 10816"/>
                  <a:gd name="T69" fmla="*/ 3069 h 6692"/>
                  <a:gd name="T70" fmla="*/ 10815 w 10816"/>
                  <a:gd name="T71" fmla="*/ 2952 h 6692"/>
                  <a:gd name="T72" fmla="*/ 10816 w 10816"/>
                  <a:gd name="T73" fmla="*/ 2892 h 6692"/>
                  <a:gd name="T74" fmla="*/ 10816 w 10816"/>
                  <a:gd name="T75" fmla="*/ 2827 h 6692"/>
                  <a:gd name="T76" fmla="*/ 10815 w 10816"/>
                  <a:gd name="T77" fmla="*/ 2827 h 6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16" h="6692">
                    <a:moveTo>
                      <a:pt x="10815" y="2827"/>
                    </a:moveTo>
                    <a:lnTo>
                      <a:pt x="10814" y="2800"/>
                    </a:lnTo>
                    <a:lnTo>
                      <a:pt x="10799" y="2746"/>
                    </a:lnTo>
                    <a:lnTo>
                      <a:pt x="10772" y="2699"/>
                    </a:lnTo>
                    <a:lnTo>
                      <a:pt x="10731" y="2657"/>
                    </a:lnTo>
                    <a:lnTo>
                      <a:pt x="10706" y="2640"/>
                    </a:lnTo>
                    <a:lnTo>
                      <a:pt x="6133" y="0"/>
                    </a:lnTo>
                    <a:lnTo>
                      <a:pt x="0" y="3540"/>
                    </a:lnTo>
                    <a:lnTo>
                      <a:pt x="2" y="3593"/>
                    </a:lnTo>
                    <a:lnTo>
                      <a:pt x="15" y="3695"/>
                    </a:lnTo>
                    <a:lnTo>
                      <a:pt x="42" y="3793"/>
                    </a:lnTo>
                    <a:lnTo>
                      <a:pt x="81" y="3887"/>
                    </a:lnTo>
                    <a:lnTo>
                      <a:pt x="131" y="3975"/>
                    </a:lnTo>
                    <a:lnTo>
                      <a:pt x="193" y="4055"/>
                    </a:lnTo>
                    <a:lnTo>
                      <a:pt x="265" y="4127"/>
                    </a:lnTo>
                    <a:lnTo>
                      <a:pt x="346" y="4191"/>
                    </a:lnTo>
                    <a:lnTo>
                      <a:pt x="391" y="4217"/>
                    </a:lnTo>
                    <a:lnTo>
                      <a:pt x="4480" y="6579"/>
                    </a:lnTo>
                    <a:lnTo>
                      <a:pt x="4530" y="6606"/>
                    </a:lnTo>
                    <a:lnTo>
                      <a:pt x="4634" y="6649"/>
                    </a:lnTo>
                    <a:lnTo>
                      <a:pt x="4742" y="6678"/>
                    </a:lnTo>
                    <a:lnTo>
                      <a:pt x="4851" y="6692"/>
                    </a:lnTo>
                    <a:lnTo>
                      <a:pt x="4961" y="6692"/>
                    </a:lnTo>
                    <a:lnTo>
                      <a:pt x="5070" y="6678"/>
                    </a:lnTo>
                    <a:lnTo>
                      <a:pt x="5178" y="6649"/>
                    </a:lnTo>
                    <a:lnTo>
                      <a:pt x="5282" y="6606"/>
                    </a:lnTo>
                    <a:lnTo>
                      <a:pt x="5332" y="6579"/>
                    </a:lnTo>
                    <a:lnTo>
                      <a:pt x="10366" y="3671"/>
                    </a:lnTo>
                    <a:lnTo>
                      <a:pt x="10418" y="3641"/>
                    </a:lnTo>
                    <a:lnTo>
                      <a:pt x="10511" y="3567"/>
                    </a:lnTo>
                    <a:lnTo>
                      <a:pt x="10595" y="3485"/>
                    </a:lnTo>
                    <a:lnTo>
                      <a:pt x="10665" y="3391"/>
                    </a:lnTo>
                    <a:lnTo>
                      <a:pt x="10723" y="3291"/>
                    </a:lnTo>
                    <a:lnTo>
                      <a:pt x="10769" y="3183"/>
                    </a:lnTo>
                    <a:lnTo>
                      <a:pt x="10799" y="3069"/>
                    </a:lnTo>
                    <a:lnTo>
                      <a:pt x="10815" y="2952"/>
                    </a:lnTo>
                    <a:lnTo>
                      <a:pt x="10816" y="2892"/>
                    </a:lnTo>
                    <a:lnTo>
                      <a:pt x="10816" y="2827"/>
                    </a:lnTo>
                    <a:lnTo>
                      <a:pt x="10815" y="2827"/>
                    </a:lnTo>
                    <a:close/>
                  </a:path>
                </a:pathLst>
              </a:custGeom>
              <a:solidFill>
                <a:srgbClr val="DE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7"/>
              <p:cNvSpPr>
                <a:spLocks/>
              </p:cNvSpPr>
              <p:nvPr/>
            </p:nvSpPr>
            <p:spPr bwMode="auto">
              <a:xfrm>
                <a:off x="1624" y="1986"/>
                <a:ext cx="3605" cy="1286"/>
              </a:xfrm>
              <a:custGeom>
                <a:avLst/>
                <a:gdLst>
                  <a:gd name="T0" fmla="*/ 10706 w 10816"/>
                  <a:gd name="T1" fmla="*/ 191 h 3859"/>
                  <a:gd name="T2" fmla="*/ 5332 w 10816"/>
                  <a:gd name="T3" fmla="*/ 3295 h 3859"/>
                  <a:gd name="T4" fmla="*/ 5282 w 10816"/>
                  <a:gd name="T5" fmla="*/ 3322 h 3859"/>
                  <a:gd name="T6" fmla="*/ 5178 w 10816"/>
                  <a:gd name="T7" fmla="*/ 3364 h 3859"/>
                  <a:gd name="T8" fmla="*/ 5070 w 10816"/>
                  <a:gd name="T9" fmla="*/ 3393 h 3859"/>
                  <a:gd name="T10" fmla="*/ 4961 w 10816"/>
                  <a:gd name="T11" fmla="*/ 3407 h 3859"/>
                  <a:gd name="T12" fmla="*/ 4851 w 10816"/>
                  <a:gd name="T13" fmla="*/ 3407 h 3859"/>
                  <a:gd name="T14" fmla="*/ 4742 w 10816"/>
                  <a:gd name="T15" fmla="*/ 3393 h 3859"/>
                  <a:gd name="T16" fmla="*/ 4634 w 10816"/>
                  <a:gd name="T17" fmla="*/ 3364 h 3859"/>
                  <a:gd name="T18" fmla="*/ 4530 w 10816"/>
                  <a:gd name="T19" fmla="*/ 3322 h 3859"/>
                  <a:gd name="T20" fmla="*/ 4480 w 10816"/>
                  <a:gd name="T21" fmla="*/ 3295 h 3859"/>
                  <a:gd name="T22" fmla="*/ 0 w 10816"/>
                  <a:gd name="T23" fmla="*/ 707 h 3859"/>
                  <a:gd name="T24" fmla="*/ 2 w 10816"/>
                  <a:gd name="T25" fmla="*/ 760 h 3859"/>
                  <a:gd name="T26" fmla="*/ 15 w 10816"/>
                  <a:gd name="T27" fmla="*/ 862 h 3859"/>
                  <a:gd name="T28" fmla="*/ 42 w 10816"/>
                  <a:gd name="T29" fmla="*/ 960 h 3859"/>
                  <a:gd name="T30" fmla="*/ 81 w 10816"/>
                  <a:gd name="T31" fmla="*/ 1054 h 3859"/>
                  <a:gd name="T32" fmla="*/ 131 w 10816"/>
                  <a:gd name="T33" fmla="*/ 1142 h 3859"/>
                  <a:gd name="T34" fmla="*/ 193 w 10816"/>
                  <a:gd name="T35" fmla="*/ 1222 h 3859"/>
                  <a:gd name="T36" fmla="*/ 265 w 10816"/>
                  <a:gd name="T37" fmla="*/ 1294 h 3859"/>
                  <a:gd name="T38" fmla="*/ 346 w 10816"/>
                  <a:gd name="T39" fmla="*/ 1358 h 3859"/>
                  <a:gd name="T40" fmla="*/ 391 w 10816"/>
                  <a:gd name="T41" fmla="*/ 1384 h 3859"/>
                  <a:gd name="T42" fmla="*/ 4480 w 10816"/>
                  <a:gd name="T43" fmla="*/ 3746 h 3859"/>
                  <a:gd name="T44" fmla="*/ 4530 w 10816"/>
                  <a:gd name="T45" fmla="*/ 3773 h 3859"/>
                  <a:gd name="T46" fmla="*/ 4634 w 10816"/>
                  <a:gd name="T47" fmla="*/ 3816 h 3859"/>
                  <a:gd name="T48" fmla="*/ 4742 w 10816"/>
                  <a:gd name="T49" fmla="*/ 3845 h 3859"/>
                  <a:gd name="T50" fmla="*/ 4851 w 10816"/>
                  <a:gd name="T51" fmla="*/ 3859 h 3859"/>
                  <a:gd name="T52" fmla="*/ 4961 w 10816"/>
                  <a:gd name="T53" fmla="*/ 3859 h 3859"/>
                  <a:gd name="T54" fmla="*/ 5070 w 10816"/>
                  <a:gd name="T55" fmla="*/ 3845 h 3859"/>
                  <a:gd name="T56" fmla="*/ 5178 w 10816"/>
                  <a:gd name="T57" fmla="*/ 3816 h 3859"/>
                  <a:gd name="T58" fmla="*/ 5282 w 10816"/>
                  <a:gd name="T59" fmla="*/ 3773 h 3859"/>
                  <a:gd name="T60" fmla="*/ 5332 w 10816"/>
                  <a:gd name="T61" fmla="*/ 3746 h 3859"/>
                  <a:gd name="T62" fmla="*/ 10366 w 10816"/>
                  <a:gd name="T63" fmla="*/ 838 h 3859"/>
                  <a:gd name="T64" fmla="*/ 10418 w 10816"/>
                  <a:gd name="T65" fmla="*/ 808 h 3859"/>
                  <a:gd name="T66" fmla="*/ 10511 w 10816"/>
                  <a:gd name="T67" fmla="*/ 734 h 3859"/>
                  <a:gd name="T68" fmla="*/ 10595 w 10816"/>
                  <a:gd name="T69" fmla="*/ 652 h 3859"/>
                  <a:gd name="T70" fmla="*/ 10665 w 10816"/>
                  <a:gd name="T71" fmla="*/ 558 h 3859"/>
                  <a:gd name="T72" fmla="*/ 10723 w 10816"/>
                  <a:gd name="T73" fmla="*/ 458 h 3859"/>
                  <a:gd name="T74" fmla="*/ 10769 w 10816"/>
                  <a:gd name="T75" fmla="*/ 350 h 3859"/>
                  <a:gd name="T76" fmla="*/ 10799 w 10816"/>
                  <a:gd name="T77" fmla="*/ 236 h 3859"/>
                  <a:gd name="T78" fmla="*/ 10815 w 10816"/>
                  <a:gd name="T79" fmla="*/ 119 h 3859"/>
                  <a:gd name="T80" fmla="*/ 10816 w 10816"/>
                  <a:gd name="T81" fmla="*/ 59 h 3859"/>
                  <a:gd name="T82" fmla="*/ 10816 w 10816"/>
                  <a:gd name="T83" fmla="*/ 0 h 3859"/>
                  <a:gd name="T84" fmla="*/ 10815 w 10816"/>
                  <a:gd name="T85" fmla="*/ 27 h 3859"/>
                  <a:gd name="T86" fmla="*/ 10801 w 10816"/>
                  <a:gd name="T87" fmla="*/ 82 h 3859"/>
                  <a:gd name="T88" fmla="*/ 10773 w 10816"/>
                  <a:gd name="T89" fmla="*/ 132 h 3859"/>
                  <a:gd name="T90" fmla="*/ 10731 w 10816"/>
                  <a:gd name="T91" fmla="*/ 174 h 3859"/>
                  <a:gd name="T92" fmla="*/ 10706 w 10816"/>
                  <a:gd name="T93" fmla="*/ 191 h 3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16" h="3859">
                    <a:moveTo>
                      <a:pt x="10706" y="191"/>
                    </a:moveTo>
                    <a:lnTo>
                      <a:pt x="5332" y="3295"/>
                    </a:lnTo>
                    <a:lnTo>
                      <a:pt x="5282" y="3322"/>
                    </a:lnTo>
                    <a:lnTo>
                      <a:pt x="5178" y="3364"/>
                    </a:lnTo>
                    <a:lnTo>
                      <a:pt x="5070" y="3393"/>
                    </a:lnTo>
                    <a:lnTo>
                      <a:pt x="4961" y="3407"/>
                    </a:lnTo>
                    <a:lnTo>
                      <a:pt x="4851" y="3407"/>
                    </a:lnTo>
                    <a:lnTo>
                      <a:pt x="4742" y="3393"/>
                    </a:lnTo>
                    <a:lnTo>
                      <a:pt x="4634" y="3364"/>
                    </a:lnTo>
                    <a:lnTo>
                      <a:pt x="4530" y="3322"/>
                    </a:lnTo>
                    <a:lnTo>
                      <a:pt x="4480" y="3295"/>
                    </a:lnTo>
                    <a:lnTo>
                      <a:pt x="0" y="707"/>
                    </a:lnTo>
                    <a:lnTo>
                      <a:pt x="2" y="760"/>
                    </a:lnTo>
                    <a:lnTo>
                      <a:pt x="15" y="862"/>
                    </a:lnTo>
                    <a:lnTo>
                      <a:pt x="42" y="960"/>
                    </a:lnTo>
                    <a:lnTo>
                      <a:pt x="81" y="1054"/>
                    </a:lnTo>
                    <a:lnTo>
                      <a:pt x="131" y="1142"/>
                    </a:lnTo>
                    <a:lnTo>
                      <a:pt x="193" y="1222"/>
                    </a:lnTo>
                    <a:lnTo>
                      <a:pt x="265" y="1294"/>
                    </a:lnTo>
                    <a:lnTo>
                      <a:pt x="346" y="1358"/>
                    </a:lnTo>
                    <a:lnTo>
                      <a:pt x="391" y="1384"/>
                    </a:lnTo>
                    <a:lnTo>
                      <a:pt x="4480" y="3746"/>
                    </a:lnTo>
                    <a:lnTo>
                      <a:pt x="4530" y="3773"/>
                    </a:lnTo>
                    <a:lnTo>
                      <a:pt x="4634" y="3816"/>
                    </a:lnTo>
                    <a:lnTo>
                      <a:pt x="4742" y="3845"/>
                    </a:lnTo>
                    <a:lnTo>
                      <a:pt x="4851" y="3859"/>
                    </a:lnTo>
                    <a:lnTo>
                      <a:pt x="4961" y="3859"/>
                    </a:lnTo>
                    <a:lnTo>
                      <a:pt x="5070" y="3845"/>
                    </a:lnTo>
                    <a:lnTo>
                      <a:pt x="5178" y="3816"/>
                    </a:lnTo>
                    <a:lnTo>
                      <a:pt x="5282" y="3773"/>
                    </a:lnTo>
                    <a:lnTo>
                      <a:pt x="5332" y="3746"/>
                    </a:lnTo>
                    <a:lnTo>
                      <a:pt x="10366" y="838"/>
                    </a:lnTo>
                    <a:lnTo>
                      <a:pt x="10418" y="808"/>
                    </a:lnTo>
                    <a:lnTo>
                      <a:pt x="10511" y="734"/>
                    </a:lnTo>
                    <a:lnTo>
                      <a:pt x="10595" y="652"/>
                    </a:lnTo>
                    <a:lnTo>
                      <a:pt x="10665" y="558"/>
                    </a:lnTo>
                    <a:lnTo>
                      <a:pt x="10723" y="458"/>
                    </a:lnTo>
                    <a:lnTo>
                      <a:pt x="10769" y="350"/>
                    </a:lnTo>
                    <a:lnTo>
                      <a:pt x="10799" y="236"/>
                    </a:lnTo>
                    <a:lnTo>
                      <a:pt x="10815" y="119"/>
                    </a:lnTo>
                    <a:lnTo>
                      <a:pt x="10816" y="59"/>
                    </a:lnTo>
                    <a:lnTo>
                      <a:pt x="10816" y="0"/>
                    </a:lnTo>
                    <a:lnTo>
                      <a:pt x="10815" y="27"/>
                    </a:lnTo>
                    <a:lnTo>
                      <a:pt x="10801" y="82"/>
                    </a:lnTo>
                    <a:lnTo>
                      <a:pt x="10773" y="132"/>
                    </a:lnTo>
                    <a:lnTo>
                      <a:pt x="10731" y="174"/>
                    </a:lnTo>
                    <a:lnTo>
                      <a:pt x="10706" y="191"/>
                    </a:lnTo>
                    <a:close/>
                  </a:path>
                </a:pathLst>
              </a:custGeom>
              <a:solidFill>
                <a:srgbClr val="BBC4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8"/>
              <p:cNvSpPr>
                <a:spLocks/>
              </p:cNvSpPr>
              <p:nvPr/>
            </p:nvSpPr>
            <p:spPr bwMode="auto">
              <a:xfrm>
                <a:off x="2029" y="1277"/>
                <a:ext cx="1413" cy="814"/>
              </a:xfrm>
              <a:custGeom>
                <a:avLst/>
                <a:gdLst>
                  <a:gd name="T0" fmla="*/ 0 w 4237"/>
                  <a:gd name="T1" fmla="*/ 2120 h 2444"/>
                  <a:gd name="T2" fmla="*/ 554 w 4237"/>
                  <a:gd name="T3" fmla="*/ 2444 h 2444"/>
                  <a:gd name="T4" fmla="*/ 4237 w 4237"/>
                  <a:gd name="T5" fmla="*/ 316 h 2444"/>
                  <a:gd name="T6" fmla="*/ 3687 w 4237"/>
                  <a:gd name="T7" fmla="*/ 0 h 2444"/>
                  <a:gd name="T8" fmla="*/ 0 w 4237"/>
                  <a:gd name="T9" fmla="*/ 2120 h 2444"/>
                </a:gdLst>
                <a:ahLst/>
                <a:cxnLst>
                  <a:cxn ang="0">
                    <a:pos x="T0" y="T1"/>
                  </a:cxn>
                  <a:cxn ang="0">
                    <a:pos x="T2" y="T3"/>
                  </a:cxn>
                  <a:cxn ang="0">
                    <a:pos x="T4" y="T5"/>
                  </a:cxn>
                  <a:cxn ang="0">
                    <a:pos x="T6" y="T7"/>
                  </a:cxn>
                  <a:cxn ang="0">
                    <a:pos x="T8" y="T9"/>
                  </a:cxn>
                </a:cxnLst>
                <a:rect l="0" t="0" r="r" b="b"/>
                <a:pathLst>
                  <a:path w="4237" h="2444">
                    <a:moveTo>
                      <a:pt x="0" y="2120"/>
                    </a:moveTo>
                    <a:lnTo>
                      <a:pt x="554" y="2444"/>
                    </a:lnTo>
                    <a:lnTo>
                      <a:pt x="4237" y="316"/>
                    </a:lnTo>
                    <a:lnTo>
                      <a:pt x="3687" y="0"/>
                    </a:lnTo>
                    <a:lnTo>
                      <a:pt x="0" y="2120"/>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9"/>
              <p:cNvSpPr>
                <a:spLocks/>
              </p:cNvSpPr>
              <p:nvPr/>
            </p:nvSpPr>
            <p:spPr bwMode="auto">
              <a:xfrm>
                <a:off x="2076" y="2158"/>
                <a:ext cx="353" cy="218"/>
              </a:xfrm>
              <a:custGeom>
                <a:avLst/>
                <a:gdLst>
                  <a:gd name="T0" fmla="*/ 766 w 1059"/>
                  <a:gd name="T1" fmla="*/ 0 h 654"/>
                  <a:gd name="T2" fmla="*/ 0 w 1059"/>
                  <a:gd name="T3" fmla="*/ 443 h 654"/>
                  <a:gd name="T4" fmla="*/ 0 w 1059"/>
                  <a:gd name="T5" fmla="*/ 485 h 654"/>
                  <a:gd name="T6" fmla="*/ 292 w 1059"/>
                  <a:gd name="T7" fmla="*/ 654 h 654"/>
                  <a:gd name="T8" fmla="*/ 1059 w 1059"/>
                  <a:gd name="T9" fmla="*/ 213 h 654"/>
                  <a:gd name="T10" fmla="*/ 1059 w 1059"/>
                  <a:gd name="T11" fmla="*/ 168 h 654"/>
                  <a:gd name="T12" fmla="*/ 766 w 1059"/>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59" h="654">
                    <a:moveTo>
                      <a:pt x="766" y="0"/>
                    </a:moveTo>
                    <a:lnTo>
                      <a:pt x="0" y="443"/>
                    </a:lnTo>
                    <a:lnTo>
                      <a:pt x="0" y="485"/>
                    </a:lnTo>
                    <a:lnTo>
                      <a:pt x="292" y="654"/>
                    </a:lnTo>
                    <a:lnTo>
                      <a:pt x="1059" y="213"/>
                    </a:lnTo>
                    <a:lnTo>
                      <a:pt x="1059" y="168"/>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0"/>
              <p:cNvSpPr>
                <a:spLocks/>
              </p:cNvSpPr>
              <p:nvPr/>
            </p:nvSpPr>
            <p:spPr bwMode="auto">
              <a:xfrm>
                <a:off x="2076" y="2214"/>
                <a:ext cx="353" cy="162"/>
              </a:xfrm>
              <a:custGeom>
                <a:avLst/>
                <a:gdLst>
                  <a:gd name="T0" fmla="*/ 293 w 1059"/>
                  <a:gd name="T1" fmla="*/ 445 h 486"/>
                  <a:gd name="T2" fmla="*/ 0 w 1059"/>
                  <a:gd name="T3" fmla="*/ 275 h 486"/>
                  <a:gd name="T4" fmla="*/ 0 w 1059"/>
                  <a:gd name="T5" fmla="*/ 317 h 486"/>
                  <a:gd name="T6" fmla="*/ 292 w 1059"/>
                  <a:gd name="T7" fmla="*/ 486 h 486"/>
                  <a:gd name="T8" fmla="*/ 1059 w 1059"/>
                  <a:gd name="T9" fmla="*/ 45 h 486"/>
                  <a:gd name="T10" fmla="*/ 1059 w 1059"/>
                  <a:gd name="T11" fmla="*/ 0 h 486"/>
                  <a:gd name="T12" fmla="*/ 293 w 1059"/>
                  <a:gd name="T13" fmla="*/ 445 h 486"/>
                </a:gdLst>
                <a:ahLst/>
                <a:cxnLst>
                  <a:cxn ang="0">
                    <a:pos x="T0" y="T1"/>
                  </a:cxn>
                  <a:cxn ang="0">
                    <a:pos x="T2" y="T3"/>
                  </a:cxn>
                  <a:cxn ang="0">
                    <a:pos x="T4" y="T5"/>
                  </a:cxn>
                  <a:cxn ang="0">
                    <a:pos x="T6" y="T7"/>
                  </a:cxn>
                  <a:cxn ang="0">
                    <a:pos x="T8" y="T9"/>
                  </a:cxn>
                  <a:cxn ang="0">
                    <a:pos x="T10" y="T11"/>
                  </a:cxn>
                  <a:cxn ang="0">
                    <a:pos x="T12" y="T13"/>
                  </a:cxn>
                </a:cxnLst>
                <a:rect l="0" t="0" r="r" b="b"/>
                <a:pathLst>
                  <a:path w="1059" h="486">
                    <a:moveTo>
                      <a:pt x="293" y="445"/>
                    </a:moveTo>
                    <a:lnTo>
                      <a:pt x="0" y="275"/>
                    </a:lnTo>
                    <a:lnTo>
                      <a:pt x="0" y="317"/>
                    </a:lnTo>
                    <a:lnTo>
                      <a:pt x="292" y="486"/>
                    </a:lnTo>
                    <a:lnTo>
                      <a:pt x="1059" y="45"/>
                    </a:lnTo>
                    <a:lnTo>
                      <a:pt x="1059" y="0"/>
                    </a:lnTo>
                    <a:lnTo>
                      <a:pt x="293"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1"/>
              <p:cNvSpPr>
                <a:spLocks/>
              </p:cNvSpPr>
              <p:nvPr/>
            </p:nvSpPr>
            <p:spPr bwMode="auto">
              <a:xfrm>
                <a:off x="2206" y="2232"/>
                <a:ext cx="391" cy="240"/>
              </a:xfrm>
              <a:custGeom>
                <a:avLst/>
                <a:gdLst>
                  <a:gd name="T0" fmla="*/ 764 w 1172"/>
                  <a:gd name="T1" fmla="*/ 0 h 722"/>
                  <a:gd name="T2" fmla="*/ 0 w 1172"/>
                  <a:gd name="T3" fmla="*/ 445 h 722"/>
                  <a:gd name="T4" fmla="*/ 0 w 1172"/>
                  <a:gd name="T5" fmla="*/ 485 h 722"/>
                  <a:gd name="T6" fmla="*/ 404 w 1172"/>
                  <a:gd name="T7" fmla="*/ 722 h 722"/>
                  <a:gd name="T8" fmla="*/ 1172 w 1172"/>
                  <a:gd name="T9" fmla="*/ 281 h 722"/>
                  <a:gd name="T10" fmla="*/ 1172 w 1172"/>
                  <a:gd name="T11" fmla="*/ 236 h 722"/>
                  <a:gd name="T12" fmla="*/ 764 w 1172"/>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2" h="722">
                    <a:moveTo>
                      <a:pt x="764" y="0"/>
                    </a:moveTo>
                    <a:lnTo>
                      <a:pt x="0" y="445"/>
                    </a:lnTo>
                    <a:lnTo>
                      <a:pt x="0" y="485"/>
                    </a:lnTo>
                    <a:lnTo>
                      <a:pt x="404" y="722"/>
                    </a:lnTo>
                    <a:lnTo>
                      <a:pt x="1172" y="281"/>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2"/>
              <p:cNvSpPr>
                <a:spLocks/>
              </p:cNvSpPr>
              <p:nvPr/>
            </p:nvSpPr>
            <p:spPr bwMode="auto">
              <a:xfrm>
                <a:off x="2206" y="2310"/>
                <a:ext cx="391" cy="162"/>
              </a:xfrm>
              <a:custGeom>
                <a:avLst/>
                <a:gdLst>
                  <a:gd name="T0" fmla="*/ 406 w 1172"/>
                  <a:gd name="T1" fmla="*/ 444 h 486"/>
                  <a:gd name="T2" fmla="*/ 0 w 1172"/>
                  <a:gd name="T3" fmla="*/ 209 h 486"/>
                  <a:gd name="T4" fmla="*/ 0 w 1172"/>
                  <a:gd name="T5" fmla="*/ 249 h 486"/>
                  <a:gd name="T6" fmla="*/ 404 w 1172"/>
                  <a:gd name="T7" fmla="*/ 486 h 486"/>
                  <a:gd name="T8" fmla="*/ 1172 w 1172"/>
                  <a:gd name="T9" fmla="*/ 45 h 486"/>
                  <a:gd name="T10" fmla="*/ 1172 w 1172"/>
                  <a:gd name="T11" fmla="*/ 0 h 486"/>
                  <a:gd name="T12" fmla="*/ 406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4"/>
                    </a:moveTo>
                    <a:lnTo>
                      <a:pt x="0" y="209"/>
                    </a:lnTo>
                    <a:lnTo>
                      <a:pt x="0" y="249"/>
                    </a:lnTo>
                    <a:lnTo>
                      <a:pt x="404" y="486"/>
                    </a:lnTo>
                    <a:lnTo>
                      <a:pt x="1172" y="45"/>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3"/>
              <p:cNvSpPr>
                <a:spLocks/>
              </p:cNvSpPr>
              <p:nvPr/>
            </p:nvSpPr>
            <p:spPr bwMode="auto">
              <a:xfrm>
                <a:off x="2492" y="2067"/>
                <a:ext cx="391" cy="240"/>
              </a:xfrm>
              <a:custGeom>
                <a:avLst/>
                <a:gdLst>
                  <a:gd name="T0" fmla="*/ 765 w 1172"/>
                  <a:gd name="T1" fmla="*/ 0 h 720"/>
                  <a:gd name="T2" fmla="*/ 0 w 1172"/>
                  <a:gd name="T3" fmla="*/ 444 h 720"/>
                  <a:gd name="T4" fmla="*/ 0 w 1172"/>
                  <a:gd name="T5" fmla="*/ 485 h 720"/>
                  <a:gd name="T6" fmla="*/ 405 w 1172"/>
                  <a:gd name="T7" fmla="*/ 720 h 720"/>
                  <a:gd name="T8" fmla="*/ 1172 w 1172"/>
                  <a:gd name="T9" fmla="*/ 279 h 720"/>
                  <a:gd name="T10" fmla="*/ 1172 w 1172"/>
                  <a:gd name="T11" fmla="*/ 236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5"/>
                    </a:lnTo>
                    <a:lnTo>
                      <a:pt x="405" y="720"/>
                    </a:lnTo>
                    <a:lnTo>
                      <a:pt x="1172" y="279"/>
                    </a:lnTo>
                    <a:lnTo>
                      <a:pt x="1172" y="236"/>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4"/>
              <p:cNvSpPr>
                <a:spLocks/>
              </p:cNvSpPr>
              <p:nvPr/>
            </p:nvSpPr>
            <p:spPr bwMode="auto">
              <a:xfrm>
                <a:off x="2492" y="2146"/>
                <a:ext cx="391" cy="161"/>
              </a:xfrm>
              <a:custGeom>
                <a:avLst/>
                <a:gdLst>
                  <a:gd name="T0" fmla="*/ 406 w 1172"/>
                  <a:gd name="T1" fmla="*/ 444 h 484"/>
                  <a:gd name="T2" fmla="*/ 0 w 1172"/>
                  <a:gd name="T3" fmla="*/ 208 h 484"/>
                  <a:gd name="T4" fmla="*/ 0 w 1172"/>
                  <a:gd name="T5" fmla="*/ 249 h 484"/>
                  <a:gd name="T6" fmla="*/ 405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8"/>
                    </a:lnTo>
                    <a:lnTo>
                      <a:pt x="0" y="249"/>
                    </a:lnTo>
                    <a:lnTo>
                      <a:pt x="405"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5"/>
              <p:cNvSpPr>
                <a:spLocks/>
              </p:cNvSpPr>
              <p:nvPr/>
            </p:nvSpPr>
            <p:spPr bwMode="auto">
              <a:xfrm>
                <a:off x="2759" y="2106"/>
                <a:ext cx="390" cy="240"/>
              </a:xfrm>
              <a:custGeom>
                <a:avLst/>
                <a:gdLst>
                  <a:gd name="T0" fmla="*/ 765 w 1172"/>
                  <a:gd name="T1" fmla="*/ 0 h 720"/>
                  <a:gd name="T2" fmla="*/ 0 w 1172"/>
                  <a:gd name="T3" fmla="*/ 443 h 720"/>
                  <a:gd name="T4" fmla="*/ 0 w 1172"/>
                  <a:gd name="T5" fmla="*/ 484 h 720"/>
                  <a:gd name="T6" fmla="*/ 405 w 1172"/>
                  <a:gd name="T7" fmla="*/ 720 h 720"/>
                  <a:gd name="T8" fmla="*/ 1172 w 1172"/>
                  <a:gd name="T9" fmla="*/ 279 h 720"/>
                  <a:gd name="T10" fmla="*/ 1172 w 1172"/>
                  <a:gd name="T11" fmla="*/ 234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3"/>
                    </a:lnTo>
                    <a:lnTo>
                      <a:pt x="0" y="484"/>
                    </a:lnTo>
                    <a:lnTo>
                      <a:pt x="405" y="720"/>
                    </a:lnTo>
                    <a:lnTo>
                      <a:pt x="1172" y="279"/>
                    </a:lnTo>
                    <a:lnTo>
                      <a:pt x="1172" y="234"/>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16"/>
              <p:cNvSpPr>
                <a:spLocks/>
              </p:cNvSpPr>
              <p:nvPr/>
            </p:nvSpPr>
            <p:spPr bwMode="auto">
              <a:xfrm>
                <a:off x="2759" y="2184"/>
                <a:ext cx="390" cy="162"/>
              </a:xfrm>
              <a:custGeom>
                <a:avLst/>
                <a:gdLst>
                  <a:gd name="T0" fmla="*/ 406 w 1172"/>
                  <a:gd name="T1" fmla="*/ 445 h 486"/>
                  <a:gd name="T2" fmla="*/ 0 w 1172"/>
                  <a:gd name="T3" fmla="*/ 209 h 486"/>
                  <a:gd name="T4" fmla="*/ 0 w 1172"/>
                  <a:gd name="T5" fmla="*/ 250 h 486"/>
                  <a:gd name="T6" fmla="*/ 405 w 1172"/>
                  <a:gd name="T7" fmla="*/ 486 h 486"/>
                  <a:gd name="T8" fmla="*/ 1172 w 1172"/>
                  <a:gd name="T9" fmla="*/ 45 h 486"/>
                  <a:gd name="T10" fmla="*/ 1172 w 1172"/>
                  <a:gd name="T11" fmla="*/ 0 h 486"/>
                  <a:gd name="T12" fmla="*/ 406 w 1172"/>
                  <a:gd name="T13" fmla="*/ 445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5"/>
                    </a:moveTo>
                    <a:lnTo>
                      <a:pt x="0" y="209"/>
                    </a:lnTo>
                    <a:lnTo>
                      <a:pt x="0" y="250"/>
                    </a:lnTo>
                    <a:lnTo>
                      <a:pt x="405" y="486"/>
                    </a:lnTo>
                    <a:lnTo>
                      <a:pt x="1172" y="45"/>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Freeform 17"/>
              <p:cNvSpPr>
                <a:spLocks/>
              </p:cNvSpPr>
              <p:nvPr/>
            </p:nvSpPr>
            <p:spPr bwMode="auto">
              <a:xfrm>
                <a:off x="2961" y="2180"/>
                <a:ext cx="391" cy="240"/>
              </a:xfrm>
              <a:custGeom>
                <a:avLst/>
                <a:gdLst>
                  <a:gd name="T0" fmla="*/ 764 w 1172"/>
                  <a:gd name="T1" fmla="*/ 0 h 720"/>
                  <a:gd name="T2" fmla="*/ 0 w 1172"/>
                  <a:gd name="T3" fmla="*/ 444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4"/>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6" name="Freeform 18"/>
              <p:cNvSpPr>
                <a:spLocks/>
              </p:cNvSpPr>
              <p:nvPr/>
            </p:nvSpPr>
            <p:spPr bwMode="auto">
              <a:xfrm>
                <a:off x="2961" y="2259"/>
                <a:ext cx="391" cy="161"/>
              </a:xfrm>
              <a:custGeom>
                <a:avLst/>
                <a:gdLst>
                  <a:gd name="T0" fmla="*/ 406 w 1172"/>
                  <a:gd name="T1" fmla="*/ 444 h 484"/>
                  <a:gd name="T2" fmla="*/ 0 w 1172"/>
                  <a:gd name="T3" fmla="*/ 208 h 484"/>
                  <a:gd name="T4" fmla="*/ 0 w 1172"/>
                  <a:gd name="T5" fmla="*/ 249 h 484"/>
                  <a:gd name="T6" fmla="*/ 404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8"/>
                    </a:lnTo>
                    <a:lnTo>
                      <a:pt x="0" y="249"/>
                    </a:lnTo>
                    <a:lnTo>
                      <a:pt x="404"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7" name="Freeform 19"/>
              <p:cNvSpPr>
                <a:spLocks/>
              </p:cNvSpPr>
              <p:nvPr/>
            </p:nvSpPr>
            <p:spPr bwMode="auto">
              <a:xfrm>
                <a:off x="3246" y="2016"/>
                <a:ext cx="391" cy="240"/>
              </a:xfrm>
              <a:custGeom>
                <a:avLst/>
                <a:gdLst>
                  <a:gd name="T0" fmla="*/ 765 w 1172"/>
                  <a:gd name="T1" fmla="*/ 0 h 720"/>
                  <a:gd name="T2" fmla="*/ 0 w 1172"/>
                  <a:gd name="T3" fmla="*/ 444 h 720"/>
                  <a:gd name="T4" fmla="*/ 0 w 1172"/>
                  <a:gd name="T5" fmla="*/ 486 h 720"/>
                  <a:gd name="T6" fmla="*/ 405 w 1172"/>
                  <a:gd name="T7" fmla="*/ 720 h 720"/>
                  <a:gd name="T8" fmla="*/ 1172 w 1172"/>
                  <a:gd name="T9" fmla="*/ 280 h 720"/>
                  <a:gd name="T10" fmla="*/ 1172 w 1172"/>
                  <a:gd name="T11" fmla="*/ 237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6"/>
                    </a:lnTo>
                    <a:lnTo>
                      <a:pt x="405" y="720"/>
                    </a:lnTo>
                    <a:lnTo>
                      <a:pt x="1172" y="280"/>
                    </a:lnTo>
                    <a:lnTo>
                      <a:pt x="1172" y="237"/>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0"/>
              <p:cNvSpPr>
                <a:spLocks/>
              </p:cNvSpPr>
              <p:nvPr/>
            </p:nvSpPr>
            <p:spPr bwMode="auto">
              <a:xfrm>
                <a:off x="3246" y="2095"/>
                <a:ext cx="391" cy="161"/>
              </a:xfrm>
              <a:custGeom>
                <a:avLst/>
                <a:gdLst>
                  <a:gd name="T0" fmla="*/ 406 w 1172"/>
                  <a:gd name="T1" fmla="*/ 443 h 483"/>
                  <a:gd name="T2" fmla="*/ 0 w 1172"/>
                  <a:gd name="T3" fmla="*/ 207 h 483"/>
                  <a:gd name="T4" fmla="*/ 0 w 1172"/>
                  <a:gd name="T5" fmla="*/ 249 h 483"/>
                  <a:gd name="T6" fmla="*/ 405 w 1172"/>
                  <a:gd name="T7" fmla="*/ 483 h 483"/>
                  <a:gd name="T8" fmla="*/ 1172 w 1172"/>
                  <a:gd name="T9" fmla="*/ 43 h 483"/>
                  <a:gd name="T10" fmla="*/ 1172 w 1172"/>
                  <a:gd name="T11" fmla="*/ 0 h 483"/>
                  <a:gd name="T12" fmla="*/ 406 w 1172"/>
                  <a:gd name="T13" fmla="*/ 443 h 483"/>
                </a:gdLst>
                <a:ahLst/>
                <a:cxnLst>
                  <a:cxn ang="0">
                    <a:pos x="T0" y="T1"/>
                  </a:cxn>
                  <a:cxn ang="0">
                    <a:pos x="T2" y="T3"/>
                  </a:cxn>
                  <a:cxn ang="0">
                    <a:pos x="T4" y="T5"/>
                  </a:cxn>
                  <a:cxn ang="0">
                    <a:pos x="T6" y="T7"/>
                  </a:cxn>
                  <a:cxn ang="0">
                    <a:pos x="T8" y="T9"/>
                  </a:cxn>
                  <a:cxn ang="0">
                    <a:pos x="T10" y="T11"/>
                  </a:cxn>
                  <a:cxn ang="0">
                    <a:pos x="T12" y="T13"/>
                  </a:cxn>
                </a:cxnLst>
                <a:rect l="0" t="0" r="r" b="b"/>
                <a:pathLst>
                  <a:path w="1172" h="483">
                    <a:moveTo>
                      <a:pt x="406" y="443"/>
                    </a:moveTo>
                    <a:lnTo>
                      <a:pt x="0" y="207"/>
                    </a:lnTo>
                    <a:lnTo>
                      <a:pt x="0" y="249"/>
                    </a:lnTo>
                    <a:lnTo>
                      <a:pt x="405" y="483"/>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1"/>
              <p:cNvSpPr>
                <a:spLocks/>
              </p:cNvSpPr>
              <p:nvPr/>
            </p:nvSpPr>
            <p:spPr bwMode="auto">
              <a:xfrm>
                <a:off x="3537" y="1849"/>
                <a:ext cx="391" cy="241"/>
              </a:xfrm>
              <a:custGeom>
                <a:avLst/>
                <a:gdLst>
                  <a:gd name="T0" fmla="*/ 766 w 1173"/>
                  <a:gd name="T1" fmla="*/ 0 h 722"/>
                  <a:gd name="T2" fmla="*/ 0 w 1173"/>
                  <a:gd name="T3" fmla="*/ 445 h 722"/>
                  <a:gd name="T4" fmla="*/ 0 w 1173"/>
                  <a:gd name="T5" fmla="*/ 486 h 722"/>
                  <a:gd name="T6" fmla="*/ 404 w 1173"/>
                  <a:gd name="T7" fmla="*/ 722 h 722"/>
                  <a:gd name="T8" fmla="*/ 1173 w 1173"/>
                  <a:gd name="T9" fmla="*/ 281 h 722"/>
                  <a:gd name="T10" fmla="*/ 1173 w 1173"/>
                  <a:gd name="T11" fmla="*/ 236 h 722"/>
                  <a:gd name="T12" fmla="*/ 766 w 1173"/>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3" h="722">
                    <a:moveTo>
                      <a:pt x="766" y="0"/>
                    </a:moveTo>
                    <a:lnTo>
                      <a:pt x="0" y="445"/>
                    </a:lnTo>
                    <a:lnTo>
                      <a:pt x="0" y="486"/>
                    </a:lnTo>
                    <a:lnTo>
                      <a:pt x="404" y="722"/>
                    </a:lnTo>
                    <a:lnTo>
                      <a:pt x="1173" y="281"/>
                    </a:lnTo>
                    <a:lnTo>
                      <a:pt x="1173" y="236"/>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0" name="Freeform 22"/>
              <p:cNvSpPr>
                <a:spLocks/>
              </p:cNvSpPr>
              <p:nvPr/>
            </p:nvSpPr>
            <p:spPr bwMode="auto">
              <a:xfrm>
                <a:off x="3537" y="1928"/>
                <a:ext cx="391" cy="162"/>
              </a:xfrm>
              <a:custGeom>
                <a:avLst/>
                <a:gdLst>
                  <a:gd name="T0" fmla="*/ 407 w 1173"/>
                  <a:gd name="T1" fmla="*/ 444 h 486"/>
                  <a:gd name="T2" fmla="*/ 0 w 1173"/>
                  <a:gd name="T3" fmla="*/ 209 h 486"/>
                  <a:gd name="T4" fmla="*/ 0 w 1173"/>
                  <a:gd name="T5" fmla="*/ 250 h 486"/>
                  <a:gd name="T6" fmla="*/ 404 w 1173"/>
                  <a:gd name="T7" fmla="*/ 486 h 486"/>
                  <a:gd name="T8" fmla="*/ 1173 w 1173"/>
                  <a:gd name="T9" fmla="*/ 45 h 486"/>
                  <a:gd name="T10" fmla="*/ 1173 w 1173"/>
                  <a:gd name="T11" fmla="*/ 0 h 486"/>
                  <a:gd name="T12" fmla="*/ 407 w 1173"/>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3" h="486">
                    <a:moveTo>
                      <a:pt x="407" y="444"/>
                    </a:moveTo>
                    <a:lnTo>
                      <a:pt x="0" y="209"/>
                    </a:lnTo>
                    <a:lnTo>
                      <a:pt x="0" y="250"/>
                    </a:lnTo>
                    <a:lnTo>
                      <a:pt x="404" y="486"/>
                    </a:lnTo>
                    <a:lnTo>
                      <a:pt x="1173" y="45"/>
                    </a:lnTo>
                    <a:lnTo>
                      <a:pt x="1173" y="0"/>
                    </a:lnTo>
                    <a:lnTo>
                      <a:pt x="407"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1" name="Freeform 23"/>
              <p:cNvSpPr>
                <a:spLocks/>
              </p:cNvSpPr>
              <p:nvPr/>
            </p:nvSpPr>
            <p:spPr bwMode="auto">
              <a:xfrm>
                <a:off x="3045" y="1940"/>
                <a:ext cx="391" cy="240"/>
              </a:xfrm>
              <a:custGeom>
                <a:avLst/>
                <a:gdLst>
                  <a:gd name="T0" fmla="*/ 764 w 1172"/>
                  <a:gd name="T1" fmla="*/ 0 h 720"/>
                  <a:gd name="T2" fmla="*/ 0 w 1172"/>
                  <a:gd name="T3" fmla="*/ 443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2" name="Freeform 24"/>
              <p:cNvSpPr>
                <a:spLocks/>
              </p:cNvSpPr>
              <p:nvPr/>
            </p:nvSpPr>
            <p:spPr bwMode="auto">
              <a:xfrm>
                <a:off x="3045" y="2019"/>
                <a:ext cx="391" cy="161"/>
              </a:xfrm>
              <a:custGeom>
                <a:avLst/>
                <a:gdLst>
                  <a:gd name="T0" fmla="*/ 406 w 1172"/>
                  <a:gd name="T1" fmla="*/ 444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7"/>
                    </a:lnTo>
                    <a:lnTo>
                      <a:pt x="0" y="249"/>
                    </a:lnTo>
                    <a:lnTo>
                      <a:pt x="404"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3" name="Freeform 25"/>
              <p:cNvSpPr>
                <a:spLocks/>
              </p:cNvSpPr>
              <p:nvPr/>
            </p:nvSpPr>
            <p:spPr bwMode="auto">
              <a:xfrm>
                <a:off x="3334" y="1773"/>
                <a:ext cx="390" cy="240"/>
              </a:xfrm>
              <a:custGeom>
                <a:avLst/>
                <a:gdLst>
                  <a:gd name="T0" fmla="*/ 765 w 1172"/>
                  <a:gd name="T1" fmla="*/ 0 h 720"/>
                  <a:gd name="T2" fmla="*/ 0 w 1172"/>
                  <a:gd name="T3" fmla="*/ 444 h 720"/>
                  <a:gd name="T4" fmla="*/ 0 w 1172"/>
                  <a:gd name="T5" fmla="*/ 484 h 720"/>
                  <a:gd name="T6" fmla="*/ 405 w 1172"/>
                  <a:gd name="T7" fmla="*/ 720 h 720"/>
                  <a:gd name="T8" fmla="*/ 1172 w 1172"/>
                  <a:gd name="T9" fmla="*/ 280 h 720"/>
                  <a:gd name="T10" fmla="*/ 1172 w 1172"/>
                  <a:gd name="T11" fmla="*/ 235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4"/>
                    </a:lnTo>
                    <a:lnTo>
                      <a:pt x="405" y="720"/>
                    </a:lnTo>
                    <a:lnTo>
                      <a:pt x="1172" y="280"/>
                    </a:lnTo>
                    <a:lnTo>
                      <a:pt x="1172" y="235"/>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4" name="Freeform 26"/>
              <p:cNvSpPr>
                <a:spLocks/>
              </p:cNvSpPr>
              <p:nvPr/>
            </p:nvSpPr>
            <p:spPr bwMode="auto">
              <a:xfrm>
                <a:off x="3334" y="1851"/>
                <a:ext cx="390" cy="162"/>
              </a:xfrm>
              <a:custGeom>
                <a:avLst/>
                <a:gdLst>
                  <a:gd name="T0" fmla="*/ 406 w 1172"/>
                  <a:gd name="T1" fmla="*/ 445 h 485"/>
                  <a:gd name="T2" fmla="*/ 0 w 1172"/>
                  <a:gd name="T3" fmla="*/ 209 h 485"/>
                  <a:gd name="T4" fmla="*/ 0 w 1172"/>
                  <a:gd name="T5" fmla="*/ 249 h 485"/>
                  <a:gd name="T6" fmla="*/ 405 w 1172"/>
                  <a:gd name="T7" fmla="*/ 485 h 485"/>
                  <a:gd name="T8" fmla="*/ 1172 w 1172"/>
                  <a:gd name="T9" fmla="*/ 45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5" y="485"/>
                    </a:lnTo>
                    <a:lnTo>
                      <a:pt x="1172" y="45"/>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5" name="Freeform 27"/>
              <p:cNvSpPr>
                <a:spLocks/>
              </p:cNvSpPr>
              <p:nvPr/>
            </p:nvSpPr>
            <p:spPr bwMode="auto">
              <a:xfrm>
                <a:off x="3623" y="1609"/>
                <a:ext cx="391" cy="240"/>
              </a:xfrm>
              <a:custGeom>
                <a:avLst/>
                <a:gdLst>
                  <a:gd name="T0" fmla="*/ 764 w 1173"/>
                  <a:gd name="T1" fmla="*/ 0 h 721"/>
                  <a:gd name="T2" fmla="*/ 0 w 1173"/>
                  <a:gd name="T3" fmla="*/ 445 h 721"/>
                  <a:gd name="T4" fmla="*/ 0 w 1173"/>
                  <a:gd name="T5" fmla="*/ 485 h 721"/>
                  <a:gd name="T6" fmla="*/ 404 w 1173"/>
                  <a:gd name="T7" fmla="*/ 721 h 721"/>
                  <a:gd name="T8" fmla="*/ 1173 w 1173"/>
                  <a:gd name="T9" fmla="*/ 280 h 721"/>
                  <a:gd name="T10" fmla="*/ 1173 w 1173"/>
                  <a:gd name="T11" fmla="*/ 236 h 721"/>
                  <a:gd name="T12" fmla="*/ 764 w 1173"/>
                  <a:gd name="T13" fmla="*/ 0 h 721"/>
                </a:gdLst>
                <a:ahLst/>
                <a:cxnLst>
                  <a:cxn ang="0">
                    <a:pos x="T0" y="T1"/>
                  </a:cxn>
                  <a:cxn ang="0">
                    <a:pos x="T2" y="T3"/>
                  </a:cxn>
                  <a:cxn ang="0">
                    <a:pos x="T4" y="T5"/>
                  </a:cxn>
                  <a:cxn ang="0">
                    <a:pos x="T6" y="T7"/>
                  </a:cxn>
                  <a:cxn ang="0">
                    <a:pos x="T8" y="T9"/>
                  </a:cxn>
                  <a:cxn ang="0">
                    <a:pos x="T10" y="T11"/>
                  </a:cxn>
                  <a:cxn ang="0">
                    <a:pos x="T12" y="T13"/>
                  </a:cxn>
                </a:cxnLst>
                <a:rect l="0" t="0" r="r" b="b"/>
                <a:pathLst>
                  <a:path w="1173" h="721">
                    <a:moveTo>
                      <a:pt x="764" y="0"/>
                    </a:moveTo>
                    <a:lnTo>
                      <a:pt x="0" y="445"/>
                    </a:lnTo>
                    <a:lnTo>
                      <a:pt x="0" y="485"/>
                    </a:lnTo>
                    <a:lnTo>
                      <a:pt x="404" y="721"/>
                    </a:lnTo>
                    <a:lnTo>
                      <a:pt x="1173" y="280"/>
                    </a:lnTo>
                    <a:lnTo>
                      <a:pt x="1173"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6" name="Freeform 28"/>
              <p:cNvSpPr>
                <a:spLocks/>
              </p:cNvSpPr>
              <p:nvPr/>
            </p:nvSpPr>
            <p:spPr bwMode="auto">
              <a:xfrm>
                <a:off x="3623" y="1687"/>
                <a:ext cx="391" cy="162"/>
              </a:xfrm>
              <a:custGeom>
                <a:avLst/>
                <a:gdLst>
                  <a:gd name="T0" fmla="*/ 407 w 1173"/>
                  <a:gd name="T1" fmla="*/ 443 h 485"/>
                  <a:gd name="T2" fmla="*/ 0 w 1173"/>
                  <a:gd name="T3" fmla="*/ 209 h 485"/>
                  <a:gd name="T4" fmla="*/ 0 w 1173"/>
                  <a:gd name="T5" fmla="*/ 249 h 485"/>
                  <a:gd name="T6" fmla="*/ 404 w 1173"/>
                  <a:gd name="T7" fmla="*/ 485 h 485"/>
                  <a:gd name="T8" fmla="*/ 1173 w 1173"/>
                  <a:gd name="T9" fmla="*/ 44 h 485"/>
                  <a:gd name="T10" fmla="*/ 1173 w 1173"/>
                  <a:gd name="T11" fmla="*/ 0 h 485"/>
                  <a:gd name="T12" fmla="*/ 407 w 1173"/>
                  <a:gd name="T13" fmla="*/ 443 h 485"/>
                </a:gdLst>
                <a:ahLst/>
                <a:cxnLst>
                  <a:cxn ang="0">
                    <a:pos x="T0" y="T1"/>
                  </a:cxn>
                  <a:cxn ang="0">
                    <a:pos x="T2" y="T3"/>
                  </a:cxn>
                  <a:cxn ang="0">
                    <a:pos x="T4" y="T5"/>
                  </a:cxn>
                  <a:cxn ang="0">
                    <a:pos x="T6" y="T7"/>
                  </a:cxn>
                  <a:cxn ang="0">
                    <a:pos x="T8" y="T9"/>
                  </a:cxn>
                  <a:cxn ang="0">
                    <a:pos x="T10" y="T11"/>
                  </a:cxn>
                  <a:cxn ang="0">
                    <a:pos x="T12" y="T13"/>
                  </a:cxn>
                </a:cxnLst>
                <a:rect l="0" t="0" r="r" b="b"/>
                <a:pathLst>
                  <a:path w="1173" h="485">
                    <a:moveTo>
                      <a:pt x="407" y="443"/>
                    </a:moveTo>
                    <a:lnTo>
                      <a:pt x="0" y="209"/>
                    </a:lnTo>
                    <a:lnTo>
                      <a:pt x="0" y="249"/>
                    </a:lnTo>
                    <a:lnTo>
                      <a:pt x="404" y="485"/>
                    </a:lnTo>
                    <a:lnTo>
                      <a:pt x="1173" y="44"/>
                    </a:lnTo>
                    <a:lnTo>
                      <a:pt x="1173" y="0"/>
                    </a:lnTo>
                    <a:lnTo>
                      <a:pt x="407"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7" name="Freeform 29"/>
              <p:cNvSpPr>
                <a:spLocks/>
              </p:cNvSpPr>
              <p:nvPr/>
            </p:nvSpPr>
            <p:spPr bwMode="auto">
              <a:xfrm>
                <a:off x="2778" y="1903"/>
                <a:ext cx="391" cy="240"/>
              </a:xfrm>
              <a:custGeom>
                <a:avLst/>
                <a:gdLst>
                  <a:gd name="T0" fmla="*/ 764 w 1172"/>
                  <a:gd name="T1" fmla="*/ 0 h 721"/>
                  <a:gd name="T2" fmla="*/ 0 w 1172"/>
                  <a:gd name="T3" fmla="*/ 444 h 721"/>
                  <a:gd name="T4" fmla="*/ 0 w 1172"/>
                  <a:gd name="T5" fmla="*/ 486 h 721"/>
                  <a:gd name="T6" fmla="*/ 404 w 1172"/>
                  <a:gd name="T7" fmla="*/ 721 h 721"/>
                  <a:gd name="T8" fmla="*/ 1172 w 1172"/>
                  <a:gd name="T9" fmla="*/ 280 h 721"/>
                  <a:gd name="T10" fmla="*/ 1172 w 1172"/>
                  <a:gd name="T11" fmla="*/ 237 h 721"/>
                  <a:gd name="T12" fmla="*/ 764 w 1172"/>
                  <a:gd name="T13" fmla="*/ 0 h 721"/>
                </a:gdLst>
                <a:ahLst/>
                <a:cxnLst>
                  <a:cxn ang="0">
                    <a:pos x="T0" y="T1"/>
                  </a:cxn>
                  <a:cxn ang="0">
                    <a:pos x="T2" y="T3"/>
                  </a:cxn>
                  <a:cxn ang="0">
                    <a:pos x="T4" y="T5"/>
                  </a:cxn>
                  <a:cxn ang="0">
                    <a:pos x="T6" y="T7"/>
                  </a:cxn>
                  <a:cxn ang="0">
                    <a:pos x="T8" y="T9"/>
                  </a:cxn>
                  <a:cxn ang="0">
                    <a:pos x="T10" y="T11"/>
                  </a:cxn>
                  <a:cxn ang="0">
                    <a:pos x="T12" y="T13"/>
                  </a:cxn>
                </a:cxnLst>
                <a:rect l="0" t="0" r="r" b="b"/>
                <a:pathLst>
                  <a:path w="1172" h="721">
                    <a:moveTo>
                      <a:pt x="764" y="0"/>
                    </a:moveTo>
                    <a:lnTo>
                      <a:pt x="0" y="444"/>
                    </a:lnTo>
                    <a:lnTo>
                      <a:pt x="0" y="486"/>
                    </a:lnTo>
                    <a:lnTo>
                      <a:pt x="404" y="721"/>
                    </a:lnTo>
                    <a:lnTo>
                      <a:pt x="1172" y="280"/>
                    </a:lnTo>
                    <a:lnTo>
                      <a:pt x="1172" y="237"/>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8" name="Freeform 30"/>
              <p:cNvSpPr>
                <a:spLocks/>
              </p:cNvSpPr>
              <p:nvPr/>
            </p:nvSpPr>
            <p:spPr bwMode="auto">
              <a:xfrm>
                <a:off x="2778" y="1982"/>
                <a:ext cx="391" cy="161"/>
              </a:xfrm>
              <a:custGeom>
                <a:avLst/>
                <a:gdLst>
                  <a:gd name="T0" fmla="*/ 406 w 1172"/>
                  <a:gd name="T1" fmla="*/ 443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3"/>
                    </a:moveTo>
                    <a:lnTo>
                      <a:pt x="0" y="207"/>
                    </a:lnTo>
                    <a:lnTo>
                      <a:pt x="0" y="249"/>
                    </a:lnTo>
                    <a:lnTo>
                      <a:pt x="404" y="484"/>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9" name="Freeform 31"/>
              <p:cNvSpPr>
                <a:spLocks/>
              </p:cNvSpPr>
              <p:nvPr/>
            </p:nvSpPr>
            <p:spPr bwMode="auto">
              <a:xfrm>
                <a:off x="3065" y="1736"/>
                <a:ext cx="391" cy="240"/>
              </a:xfrm>
              <a:custGeom>
                <a:avLst/>
                <a:gdLst>
                  <a:gd name="T0" fmla="*/ 765 w 1172"/>
                  <a:gd name="T1" fmla="*/ 0 h 722"/>
                  <a:gd name="T2" fmla="*/ 0 w 1172"/>
                  <a:gd name="T3" fmla="*/ 445 h 722"/>
                  <a:gd name="T4" fmla="*/ 0 w 1172"/>
                  <a:gd name="T5" fmla="*/ 486 h 722"/>
                  <a:gd name="T6" fmla="*/ 405 w 1172"/>
                  <a:gd name="T7" fmla="*/ 722 h 722"/>
                  <a:gd name="T8" fmla="*/ 1172 w 1172"/>
                  <a:gd name="T9" fmla="*/ 281 h 722"/>
                  <a:gd name="T10" fmla="*/ 1172 w 1172"/>
                  <a:gd name="T11" fmla="*/ 236 h 722"/>
                  <a:gd name="T12" fmla="*/ 765 w 1172"/>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2" h="722">
                    <a:moveTo>
                      <a:pt x="765" y="0"/>
                    </a:moveTo>
                    <a:lnTo>
                      <a:pt x="0" y="445"/>
                    </a:lnTo>
                    <a:lnTo>
                      <a:pt x="0" y="486"/>
                    </a:lnTo>
                    <a:lnTo>
                      <a:pt x="405" y="722"/>
                    </a:lnTo>
                    <a:lnTo>
                      <a:pt x="1172" y="281"/>
                    </a:lnTo>
                    <a:lnTo>
                      <a:pt x="1172" y="236"/>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0" name="Freeform 32"/>
              <p:cNvSpPr>
                <a:spLocks/>
              </p:cNvSpPr>
              <p:nvPr/>
            </p:nvSpPr>
            <p:spPr bwMode="auto">
              <a:xfrm>
                <a:off x="3065" y="1814"/>
                <a:ext cx="391" cy="162"/>
              </a:xfrm>
              <a:custGeom>
                <a:avLst/>
                <a:gdLst>
                  <a:gd name="T0" fmla="*/ 406 w 1172"/>
                  <a:gd name="T1" fmla="*/ 444 h 486"/>
                  <a:gd name="T2" fmla="*/ 0 w 1172"/>
                  <a:gd name="T3" fmla="*/ 209 h 486"/>
                  <a:gd name="T4" fmla="*/ 0 w 1172"/>
                  <a:gd name="T5" fmla="*/ 250 h 486"/>
                  <a:gd name="T6" fmla="*/ 405 w 1172"/>
                  <a:gd name="T7" fmla="*/ 486 h 486"/>
                  <a:gd name="T8" fmla="*/ 1172 w 1172"/>
                  <a:gd name="T9" fmla="*/ 45 h 486"/>
                  <a:gd name="T10" fmla="*/ 1172 w 1172"/>
                  <a:gd name="T11" fmla="*/ 0 h 486"/>
                  <a:gd name="T12" fmla="*/ 406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4"/>
                    </a:moveTo>
                    <a:lnTo>
                      <a:pt x="0" y="209"/>
                    </a:lnTo>
                    <a:lnTo>
                      <a:pt x="0" y="250"/>
                    </a:lnTo>
                    <a:lnTo>
                      <a:pt x="405" y="486"/>
                    </a:lnTo>
                    <a:lnTo>
                      <a:pt x="1172" y="45"/>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1" name="Freeform 33"/>
              <p:cNvSpPr>
                <a:spLocks/>
              </p:cNvSpPr>
              <p:nvPr/>
            </p:nvSpPr>
            <p:spPr bwMode="auto">
              <a:xfrm>
                <a:off x="3353" y="1570"/>
                <a:ext cx="391" cy="240"/>
              </a:xfrm>
              <a:custGeom>
                <a:avLst/>
                <a:gdLst>
                  <a:gd name="T0" fmla="*/ 764 w 1172"/>
                  <a:gd name="T1" fmla="*/ 0 h 720"/>
                  <a:gd name="T2" fmla="*/ 0 w 1172"/>
                  <a:gd name="T3" fmla="*/ 444 h 720"/>
                  <a:gd name="T4" fmla="*/ 0 w 1172"/>
                  <a:gd name="T5" fmla="*/ 484 h 720"/>
                  <a:gd name="T6" fmla="*/ 404 w 1172"/>
                  <a:gd name="T7" fmla="*/ 720 h 720"/>
                  <a:gd name="T8" fmla="*/ 1172 w 1172"/>
                  <a:gd name="T9" fmla="*/ 279 h 720"/>
                  <a:gd name="T10" fmla="*/ 1172 w 1172"/>
                  <a:gd name="T11" fmla="*/ 235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4"/>
                    </a:lnTo>
                    <a:lnTo>
                      <a:pt x="0" y="484"/>
                    </a:lnTo>
                    <a:lnTo>
                      <a:pt x="404" y="720"/>
                    </a:lnTo>
                    <a:lnTo>
                      <a:pt x="1172" y="279"/>
                    </a:lnTo>
                    <a:lnTo>
                      <a:pt x="1172" y="235"/>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2" name="Freeform 34"/>
              <p:cNvSpPr>
                <a:spLocks/>
              </p:cNvSpPr>
              <p:nvPr/>
            </p:nvSpPr>
            <p:spPr bwMode="auto">
              <a:xfrm>
                <a:off x="3353" y="1648"/>
                <a:ext cx="391" cy="162"/>
              </a:xfrm>
              <a:custGeom>
                <a:avLst/>
                <a:gdLst>
                  <a:gd name="T0" fmla="*/ 406 w 1172"/>
                  <a:gd name="T1" fmla="*/ 445 h 485"/>
                  <a:gd name="T2" fmla="*/ 0 w 1172"/>
                  <a:gd name="T3" fmla="*/ 209 h 485"/>
                  <a:gd name="T4" fmla="*/ 0 w 1172"/>
                  <a:gd name="T5" fmla="*/ 249 h 485"/>
                  <a:gd name="T6" fmla="*/ 404 w 1172"/>
                  <a:gd name="T7" fmla="*/ 485 h 485"/>
                  <a:gd name="T8" fmla="*/ 1172 w 1172"/>
                  <a:gd name="T9" fmla="*/ 44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4" y="485"/>
                    </a:lnTo>
                    <a:lnTo>
                      <a:pt x="1172" y="44"/>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3" name="Freeform 35"/>
              <p:cNvSpPr>
                <a:spLocks/>
              </p:cNvSpPr>
              <p:nvPr/>
            </p:nvSpPr>
            <p:spPr bwMode="auto">
              <a:xfrm>
                <a:off x="3640" y="1405"/>
                <a:ext cx="391" cy="240"/>
              </a:xfrm>
              <a:custGeom>
                <a:avLst/>
                <a:gdLst>
                  <a:gd name="T0" fmla="*/ 764 w 1172"/>
                  <a:gd name="T1" fmla="*/ 0 h 720"/>
                  <a:gd name="T2" fmla="*/ 0 w 1172"/>
                  <a:gd name="T3" fmla="*/ 443 h 720"/>
                  <a:gd name="T4" fmla="*/ 0 w 1172"/>
                  <a:gd name="T5" fmla="*/ 483 h 720"/>
                  <a:gd name="T6" fmla="*/ 404 w 1172"/>
                  <a:gd name="T7" fmla="*/ 720 h 720"/>
                  <a:gd name="T8" fmla="*/ 1172 w 1172"/>
                  <a:gd name="T9" fmla="*/ 279 h 720"/>
                  <a:gd name="T10" fmla="*/ 1172 w 1172"/>
                  <a:gd name="T11" fmla="*/ 234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3"/>
                    </a:lnTo>
                    <a:lnTo>
                      <a:pt x="404" y="720"/>
                    </a:lnTo>
                    <a:lnTo>
                      <a:pt x="1172" y="279"/>
                    </a:lnTo>
                    <a:lnTo>
                      <a:pt x="1172" y="234"/>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4" name="Freeform 36"/>
              <p:cNvSpPr>
                <a:spLocks/>
              </p:cNvSpPr>
              <p:nvPr/>
            </p:nvSpPr>
            <p:spPr bwMode="auto">
              <a:xfrm>
                <a:off x="3640" y="1483"/>
                <a:ext cx="391" cy="162"/>
              </a:xfrm>
              <a:custGeom>
                <a:avLst/>
                <a:gdLst>
                  <a:gd name="T0" fmla="*/ 407 w 1172"/>
                  <a:gd name="T1" fmla="*/ 444 h 486"/>
                  <a:gd name="T2" fmla="*/ 0 w 1172"/>
                  <a:gd name="T3" fmla="*/ 209 h 486"/>
                  <a:gd name="T4" fmla="*/ 0 w 1172"/>
                  <a:gd name="T5" fmla="*/ 249 h 486"/>
                  <a:gd name="T6" fmla="*/ 404 w 1172"/>
                  <a:gd name="T7" fmla="*/ 486 h 486"/>
                  <a:gd name="T8" fmla="*/ 1172 w 1172"/>
                  <a:gd name="T9" fmla="*/ 45 h 486"/>
                  <a:gd name="T10" fmla="*/ 1172 w 1172"/>
                  <a:gd name="T11" fmla="*/ 0 h 486"/>
                  <a:gd name="T12" fmla="*/ 407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7" y="444"/>
                    </a:moveTo>
                    <a:lnTo>
                      <a:pt x="0" y="209"/>
                    </a:lnTo>
                    <a:lnTo>
                      <a:pt x="0" y="249"/>
                    </a:lnTo>
                    <a:lnTo>
                      <a:pt x="404" y="486"/>
                    </a:lnTo>
                    <a:lnTo>
                      <a:pt x="1172" y="45"/>
                    </a:lnTo>
                    <a:lnTo>
                      <a:pt x="1172" y="0"/>
                    </a:lnTo>
                    <a:lnTo>
                      <a:pt x="407"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5" name="Freeform 37"/>
              <p:cNvSpPr>
                <a:spLocks/>
              </p:cNvSpPr>
              <p:nvPr/>
            </p:nvSpPr>
            <p:spPr bwMode="auto">
              <a:xfrm>
                <a:off x="2371" y="2271"/>
                <a:ext cx="491" cy="298"/>
              </a:xfrm>
              <a:custGeom>
                <a:avLst/>
                <a:gdLst>
                  <a:gd name="T0" fmla="*/ 1473 w 1473"/>
                  <a:gd name="T1" fmla="*/ 236 h 893"/>
                  <a:gd name="T2" fmla="*/ 1066 w 1473"/>
                  <a:gd name="T3" fmla="*/ 0 h 893"/>
                  <a:gd name="T4" fmla="*/ 0 w 1473"/>
                  <a:gd name="T5" fmla="*/ 617 h 893"/>
                  <a:gd name="T6" fmla="*/ 0 w 1473"/>
                  <a:gd name="T7" fmla="*/ 657 h 893"/>
                  <a:gd name="T8" fmla="*/ 405 w 1473"/>
                  <a:gd name="T9" fmla="*/ 893 h 893"/>
                  <a:gd name="T10" fmla="*/ 1473 w 1473"/>
                  <a:gd name="T11" fmla="*/ 281 h 893"/>
                  <a:gd name="T12" fmla="*/ 1473 w 1473"/>
                  <a:gd name="T13" fmla="*/ 236 h 893"/>
                  <a:gd name="T14" fmla="*/ 1473 w 1473"/>
                  <a:gd name="T15" fmla="*/ 236 h 8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3" h="893">
                    <a:moveTo>
                      <a:pt x="1473" y="236"/>
                    </a:moveTo>
                    <a:lnTo>
                      <a:pt x="1066" y="0"/>
                    </a:lnTo>
                    <a:lnTo>
                      <a:pt x="0" y="617"/>
                    </a:lnTo>
                    <a:lnTo>
                      <a:pt x="0" y="657"/>
                    </a:lnTo>
                    <a:lnTo>
                      <a:pt x="405" y="893"/>
                    </a:lnTo>
                    <a:lnTo>
                      <a:pt x="1473" y="281"/>
                    </a:lnTo>
                    <a:lnTo>
                      <a:pt x="1473" y="236"/>
                    </a:lnTo>
                    <a:lnTo>
                      <a:pt x="1473" y="236"/>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6" name="Freeform 38"/>
              <p:cNvSpPr>
                <a:spLocks/>
              </p:cNvSpPr>
              <p:nvPr/>
            </p:nvSpPr>
            <p:spPr bwMode="auto">
              <a:xfrm>
                <a:off x="2371" y="2350"/>
                <a:ext cx="491" cy="219"/>
              </a:xfrm>
              <a:custGeom>
                <a:avLst/>
                <a:gdLst>
                  <a:gd name="T0" fmla="*/ 0 w 1473"/>
                  <a:gd name="T1" fmla="*/ 381 h 657"/>
                  <a:gd name="T2" fmla="*/ 0 w 1473"/>
                  <a:gd name="T3" fmla="*/ 421 h 657"/>
                  <a:gd name="T4" fmla="*/ 405 w 1473"/>
                  <a:gd name="T5" fmla="*/ 657 h 657"/>
                  <a:gd name="T6" fmla="*/ 1473 w 1473"/>
                  <a:gd name="T7" fmla="*/ 45 h 657"/>
                  <a:gd name="T8" fmla="*/ 1473 w 1473"/>
                  <a:gd name="T9" fmla="*/ 0 h 657"/>
                  <a:gd name="T10" fmla="*/ 406 w 1473"/>
                  <a:gd name="T11" fmla="*/ 617 h 657"/>
                  <a:gd name="T12" fmla="*/ 0 w 1473"/>
                  <a:gd name="T13" fmla="*/ 381 h 657"/>
                </a:gdLst>
                <a:ahLst/>
                <a:cxnLst>
                  <a:cxn ang="0">
                    <a:pos x="T0" y="T1"/>
                  </a:cxn>
                  <a:cxn ang="0">
                    <a:pos x="T2" y="T3"/>
                  </a:cxn>
                  <a:cxn ang="0">
                    <a:pos x="T4" y="T5"/>
                  </a:cxn>
                  <a:cxn ang="0">
                    <a:pos x="T6" y="T7"/>
                  </a:cxn>
                  <a:cxn ang="0">
                    <a:pos x="T8" y="T9"/>
                  </a:cxn>
                  <a:cxn ang="0">
                    <a:pos x="T10" y="T11"/>
                  </a:cxn>
                  <a:cxn ang="0">
                    <a:pos x="T12" y="T13"/>
                  </a:cxn>
                </a:cxnLst>
                <a:rect l="0" t="0" r="r" b="b"/>
                <a:pathLst>
                  <a:path w="1473" h="657">
                    <a:moveTo>
                      <a:pt x="0" y="381"/>
                    </a:moveTo>
                    <a:lnTo>
                      <a:pt x="0" y="421"/>
                    </a:lnTo>
                    <a:lnTo>
                      <a:pt x="405" y="657"/>
                    </a:lnTo>
                    <a:lnTo>
                      <a:pt x="1473" y="45"/>
                    </a:lnTo>
                    <a:lnTo>
                      <a:pt x="1473" y="0"/>
                    </a:lnTo>
                    <a:lnTo>
                      <a:pt x="406" y="617"/>
                    </a:lnTo>
                    <a:lnTo>
                      <a:pt x="0" y="381"/>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7" name="Freeform 39"/>
              <p:cNvSpPr>
                <a:spLocks/>
              </p:cNvSpPr>
              <p:nvPr/>
            </p:nvSpPr>
            <p:spPr bwMode="auto">
              <a:xfrm>
                <a:off x="2539" y="2348"/>
                <a:ext cx="527" cy="319"/>
              </a:xfrm>
              <a:custGeom>
                <a:avLst/>
                <a:gdLst>
                  <a:gd name="T0" fmla="*/ 1579 w 1581"/>
                  <a:gd name="T1" fmla="*/ 235 h 955"/>
                  <a:gd name="T2" fmla="*/ 1173 w 1581"/>
                  <a:gd name="T3" fmla="*/ 0 h 955"/>
                  <a:gd name="T4" fmla="*/ 0 w 1581"/>
                  <a:gd name="T5" fmla="*/ 678 h 955"/>
                  <a:gd name="T6" fmla="*/ 0 w 1581"/>
                  <a:gd name="T7" fmla="*/ 719 h 955"/>
                  <a:gd name="T8" fmla="*/ 406 w 1581"/>
                  <a:gd name="T9" fmla="*/ 955 h 955"/>
                  <a:gd name="T10" fmla="*/ 1581 w 1581"/>
                  <a:gd name="T11" fmla="*/ 278 h 955"/>
                  <a:gd name="T12" fmla="*/ 1581 w 1581"/>
                  <a:gd name="T13" fmla="*/ 235 h 955"/>
                  <a:gd name="T14" fmla="*/ 1579 w 1581"/>
                  <a:gd name="T15" fmla="*/ 23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1" h="955">
                    <a:moveTo>
                      <a:pt x="1579" y="235"/>
                    </a:moveTo>
                    <a:lnTo>
                      <a:pt x="1173" y="0"/>
                    </a:lnTo>
                    <a:lnTo>
                      <a:pt x="0" y="678"/>
                    </a:lnTo>
                    <a:lnTo>
                      <a:pt x="0" y="719"/>
                    </a:lnTo>
                    <a:lnTo>
                      <a:pt x="406" y="955"/>
                    </a:lnTo>
                    <a:lnTo>
                      <a:pt x="1581" y="278"/>
                    </a:lnTo>
                    <a:lnTo>
                      <a:pt x="1581" y="235"/>
                    </a:lnTo>
                    <a:lnTo>
                      <a:pt x="1579" y="235"/>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8" name="Freeform 40"/>
              <p:cNvSpPr>
                <a:spLocks/>
              </p:cNvSpPr>
              <p:nvPr/>
            </p:nvSpPr>
            <p:spPr bwMode="auto">
              <a:xfrm>
                <a:off x="2539" y="2427"/>
                <a:ext cx="527" cy="240"/>
              </a:xfrm>
              <a:custGeom>
                <a:avLst/>
                <a:gdLst>
                  <a:gd name="T0" fmla="*/ 0 w 1581"/>
                  <a:gd name="T1" fmla="*/ 443 h 720"/>
                  <a:gd name="T2" fmla="*/ 0 w 1581"/>
                  <a:gd name="T3" fmla="*/ 484 h 720"/>
                  <a:gd name="T4" fmla="*/ 406 w 1581"/>
                  <a:gd name="T5" fmla="*/ 720 h 720"/>
                  <a:gd name="T6" fmla="*/ 1581 w 1581"/>
                  <a:gd name="T7" fmla="*/ 43 h 720"/>
                  <a:gd name="T8" fmla="*/ 1581 w 1581"/>
                  <a:gd name="T9" fmla="*/ 0 h 720"/>
                  <a:gd name="T10" fmla="*/ 407 w 1581"/>
                  <a:gd name="T11" fmla="*/ 680 h 720"/>
                  <a:gd name="T12" fmla="*/ 0 w 1581"/>
                  <a:gd name="T13" fmla="*/ 443 h 720"/>
                </a:gdLst>
                <a:ahLst/>
                <a:cxnLst>
                  <a:cxn ang="0">
                    <a:pos x="T0" y="T1"/>
                  </a:cxn>
                  <a:cxn ang="0">
                    <a:pos x="T2" y="T3"/>
                  </a:cxn>
                  <a:cxn ang="0">
                    <a:pos x="T4" y="T5"/>
                  </a:cxn>
                  <a:cxn ang="0">
                    <a:pos x="T6" y="T7"/>
                  </a:cxn>
                  <a:cxn ang="0">
                    <a:pos x="T8" y="T9"/>
                  </a:cxn>
                  <a:cxn ang="0">
                    <a:pos x="T10" y="T11"/>
                  </a:cxn>
                  <a:cxn ang="0">
                    <a:pos x="T12" y="T13"/>
                  </a:cxn>
                </a:cxnLst>
                <a:rect l="0" t="0" r="r" b="b"/>
                <a:pathLst>
                  <a:path w="1581" h="720">
                    <a:moveTo>
                      <a:pt x="0" y="443"/>
                    </a:moveTo>
                    <a:lnTo>
                      <a:pt x="0" y="484"/>
                    </a:lnTo>
                    <a:lnTo>
                      <a:pt x="406" y="720"/>
                    </a:lnTo>
                    <a:lnTo>
                      <a:pt x="1581" y="43"/>
                    </a:lnTo>
                    <a:lnTo>
                      <a:pt x="1581" y="0"/>
                    </a:lnTo>
                    <a:lnTo>
                      <a:pt x="407" y="680"/>
                    </a:lnTo>
                    <a:lnTo>
                      <a:pt x="0"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9" name="Rectangle 41"/>
              <p:cNvSpPr>
                <a:spLocks noChangeArrowheads="1"/>
              </p:cNvSpPr>
              <p:nvPr/>
            </p:nvSpPr>
            <p:spPr bwMode="auto">
              <a:xfrm>
                <a:off x="3065" y="2427"/>
                <a:ext cx="1" cy="1"/>
              </a:xfrm>
              <a:prstGeom prst="rect">
                <a:avLst/>
              </a:prstGeom>
              <a:solidFill>
                <a:srgbClr val="252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0" name="Freeform 42"/>
              <p:cNvSpPr>
                <a:spLocks/>
              </p:cNvSpPr>
              <p:nvPr/>
            </p:nvSpPr>
            <p:spPr bwMode="auto">
              <a:xfrm>
                <a:off x="2705" y="2522"/>
                <a:ext cx="392" cy="240"/>
              </a:xfrm>
              <a:custGeom>
                <a:avLst/>
                <a:gdLst>
                  <a:gd name="T0" fmla="*/ 766 w 1174"/>
                  <a:gd name="T1" fmla="*/ 0 h 720"/>
                  <a:gd name="T2" fmla="*/ 0 w 1174"/>
                  <a:gd name="T3" fmla="*/ 444 h 720"/>
                  <a:gd name="T4" fmla="*/ 0 w 1174"/>
                  <a:gd name="T5" fmla="*/ 485 h 720"/>
                  <a:gd name="T6" fmla="*/ 405 w 1174"/>
                  <a:gd name="T7" fmla="*/ 720 h 720"/>
                  <a:gd name="T8" fmla="*/ 1174 w 1174"/>
                  <a:gd name="T9" fmla="*/ 279 h 720"/>
                  <a:gd name="T10" fmla="*/ 1174 w 1174"/>
                  <a:gd name="T11" fmla="*/ 235 h 720"/>
                  <a:gd name="T12" fmla="*/ 766 w 1174"/>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4" h="720">
                    <a:moveTo>
                      <a:pt x="766" y="0"/>
                    </a:moveTo>
                    <a:lnTo>
                      <a:pt x="0" y="444"/>
                    </a:lnTo>
                    <a:lnTo>
                      <a:pt x="0" y="485"/>
                    </a:lnTo>
                    <a:lnTo>
                      <a:pt x="405" y="720"/>
                    </a:lnTo>
                    <a:lnTo>
                      <a:pt x="1174" y="279"/>
                    </a:lnTo>
                    <a:lnTo>
                      <a:pt x="1174" y="235"/>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1" name="Freeform 43"/>
              <p:cNvSpPr>
                <a:spLocks/>
              </p:cNvSpPr>
              <p:nvPr/>
            </p:nvSpPr>
            <p:spPr bwMode="auto">
              <a:xfrm>
                <a:off x="2705" y="2600"/>
                <a:ext cx="392" cy="162"/>
              </a:xfrm>
              <a:custGeom>
                <a:avLst/>
                <a:gdLst>
                  <a:gd name="T0" fmla="*/ 408 w 1174"/>
                  <a:gd name="T1" fmla="*/ 445 h 485"/>
                  <a:gd name="T2" fmla="*/ 0 w 1174"/>
                  <a:gd name="T3" fmla="*/ 209 h 485"/>
                  <a:gd name="T4" fmla="*/ 0 w 1174"/>
                  <a:gd name="T5" fmla="*/ 250 h 485"/>
                  <a:gd name="T6" fmla="*/ 405 w 1174"/>
                  <a:gd name="T7" fmla="*/ 485 h 485"/>
                  <a:gd name="T8" fmla="*/ 1174 w 1174"/>
                  <a:gd name="T9" fmla="*/ 44 h 485"/>
                  <a:gd name="T10" fmla="*/ 1174 w 1174"/>
                  <a:gd name="T11" fmla="*/ 0 h 485"/>
                  <a:gd name="T12" fmla="*/ 408 w 1174"/>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4" h="485">
                    <a:moveTo>
                      <a:pt x="408" y="445"/>
                    </a:moveTo>
                    <a:lnTo>
                      <a:pt x="0" y="209"/>
                    </a:lnTo>
                    <a:lnTo>
                      <a:pt x="0" y="250"/>
                    </a:lnTo>
                    <a:lnTo>
                      <a:pt x="405" y="485"/>
                    </a:lnTo>
                    <a:lnTo>
                      <a:pt x="1174" y="44"/>
                    </a:lnTo>
                    <a:lnTo>
                      <a:pt x="1174" y="0"/>
                    </a:lnTo>
                    <a:lnTo>
                      <a:pt x="408"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2" name="Freeform 44"/>
              <p:cNvSpPr>
                <a:spLocks/>
              </p:cNvSpPr>
              <p:nvPr/>
            </p:nvSpPr>
            <p:spPr bwMode="auto">
              <a:xfrm>
                <a:off x="2992" y="2356"/>
                <a:ext cx="391" cy="240"/>
              </a:xfrm>
              <a:custGeom>
                <a:avLst/>
                <a:gdLst>
                  <a:gd name="T0" fmla="*/ 765 w 1172"/>
                  <a:gd name="T1" fmla="*/ 0 h 720"/>
                  <a:gd name="T2" fmla="*/ 0 w 1172"/>
                  <a:gd name="T3" fmla="*/ 444 h 720"/>
                  <a:gd name="T4" fmla="*/ 0 w 1172"/>
                  <a:gd name="T5" fmla="*/ 484 h 720"/>
                  <a:gd name="T6" fmla="*/ 405 w 1172"/>
                  <a:gd name="T7" fmla="*/ 720 h 720"/>
                  <a:gd name="T8" fmla="*/ 1172 w 1172"/>
                  <a:gd name="T9" fmla="*/ 279 h 720"/>
                  <a:gd name="T10" fmla="*/ 1172 w 1172"/>
                  <a:gd name="T11" fmla="*/ 235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4"/>
                    </a:lnTo>
                    <a:lnTo>
                      <a:pt x="405" y="720"/>
                    </a:lnTo>
                    <a:lnTo>
                      <a:pt x="1172" y="279"/>
                    </a:lnTo>
                    <a:lnTo>
                      <a:pt x="1172" y="235"/>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3" name="Freeform 45"/>
              <p:cNvSpPr>
                <a:spLocks/>
              </p:cNvSpPr>
              <p:nvPr/>
            </p:nvSpPr>
            <p:spPr bwMode="auto">
              <a:xfrm>
                <a:off x="2992" y="2434"/>
                <a:ext cx="391" cy="162"/>
              </a:xfrm>
              <a:custGeom>
                <a:avLst/>
                <a:gdLst>
                  <a:gd name="T0" fmla="*/ 406 w 1172"/>
                  <a:gd name="T1" fmla="*/ 445 h 485"/>
                  <a:gd name="T2" fmla="*/ 0 w 1172"/>
                  <a:gd name="T3" fmla="*/ 209 h 485"/>
                  <a:gd name="T4" fmla="*/ 0 w 1172"/>
                  <a:gd name="T5" fmla="*/ 249 h 485"/>
                  <a:gd name="T6" fmla="*/ 405 w 1172"/>
                  <a:gd name="T7" fmla="*/ 485 h 485"/>
                  <a:gd name="T8" fmla="*/ 1172 w 1172"/>
                  <a:gd name="T9" fmla="*/ 44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5" y="485"/>
                    </a:lnTo>
                    <a:lnTo>
                      <a:pt x="1172" y="44"/>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4" name="Freeform 46"/>
              <p:cNvSpPr>
                <a:spLocks/>
              </p:cNvSpPr>
              <p:nvPr/>
            </p:nvSpPr>
            <p:spPr bwMode="auto">
              <a:xfrm>
                <a:off x="3279" y="1858"/>
                <a:ext cx="963" cy="572"/>
              </a:xfrm>
              <a:custGeom>
                <a:avLst/>
                <a:gdLst>
                  <a:gd name="T0" fmla="*/ 2482 w 2889"/>
                  <a:gd name="T1" fmla="*/ 0 h 1716"/>
                  <a:gd name="T2" fmla="*/ 0 w 2889"/>
                  <a:gd name="T3" fmla="*/ 1440 h 1716"/>
                  <a:gd name="T4" fmla="*/ 0 w 2889"/>
                  <a:gd name="T5" fmla="*/ 1482 h 1716"/>
                  <a:gd name="T6" fmla="*/ 404 w 2889"/>
                  <a:gd name="T7" fmla="*/ 1716 h 1716"/>
                  <a:gd name="T8" fmla="*/ 2889 w 2889"/>
                  <a:gd name="T9" fmla="*/ 279 h 1716"/>
                  <a:gd name="T10" fmla="*/ 2889 w 2889"/>
                  <a:gd name="T11" fmla="*/ 234 h 1716"/>
                  <a:gd name="T12" fmla="*/ 2482 w 2889"/>
                  <a:gd name="T13" fmla="*/ 0 h 1716"/>
                </a:gdLst>
                <a:ahLst/>
                <a:cxnLst>
                  <a:cxn ang="0">
                    <a:pos x="T0" y="T1"/>
                  </a:cxn>
                  <a:cxn ang="0">
                    <a:pos x="T2" y="T3"/>
                  </a:cxn>
                  <a:cxn ang="0">
                    <a:pos x="T4" y="T5"/>
                  </a:cxn>
                  <a:cxn ang="0">
                    <a:pos x="T6" y="T7"/>
                  </a:cxn>
                  <a:cxn ang="0">
                    <a:pos x="T8" y="T9"/>
                  </a:cxn>
                  <a:cxn ang="0">
                    <a:pos x="T10" y="T11"/>
                  </a:cxn>
                  <a:cxn ang="0">
                    <a:pos x="T12" y="T13"/>
                  </a:cxn>
                </a:cxnLst>
                <a:rect l="0" t="0" r="r" b="b"/>
                <a:pathLst>
                  <a:path w="2889" h="1716">
                    <a:moveTo>
                      <a:pt x="2482" y="0"/>
                    </a:moveTo>
                    <a:lnTo>
                      <a:pt x="0" y="1440"/>
                    </a:lnTo>
                    <a:lnTo>
                      <a:pt x="0" y="1482"/>
                    </a:lnTo>
                    <a:lnTo>
                      <a:pt x="404" y="1716"/>
                    </a:lnTo>
                    <a:lnTo>
                      <a:pt x="2889" y="279"/>
                    </a:lnTo>
                    <a:lnTo>
                      <a:pt x="2889" y="234"/>
                    </a:lnTo>
                    <a:lnTo>
                      <a:pt x="2482"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5" name="Freeform 47"/>
              <p:cNvSpPr>
                <a:spLocks/>
              </p:cNvSpPr>
              <p:nvPr/>
            </p:nvSpPr>
            <p:spPr bwMode="auto">
              <a:xfrm>
                <a:off x="3279" y="1936"/>
                <a:ext cx="963" cy="494"/>
              </a:xfrm>
              <a:custGeom>
                <a:avLst/>
                <a:gdLst>
                  <a:gd name="T0" fmla="*/ 406 w 2889"/>
                  <a:gd name="T1" fmla="*/ 1442 h 1482"/>
                  <a:gd name="T2" fmla="*/ 0 w 2889"/>
                  <a:gd name="T3" fmla="*/ 1206 h 1482"/>
                  <a:gd name="T4" fmla="*/ 0 w 2889"/>
                  <a:gd name="T5" fmla="*/ 1248 h 1482"/>
                  <a:gd name="T6" fmla="*/ 404 w 2889"/>
                  <a:gd name="T7" fmla="*/ 1482 h 1482"/>
                  <a:gd name="T8" fmla="*/ 2889 w 2889"/>
                  <a:gd name="T9" fmla="*/ 45 h 1482"/>
                  <a:gd name="T10" fmla="*/ 2889 w 2889"/>
                  <a:gd name="T11" fmla="*/ 0 h 1482"/>
                  <a:gd name="T12" fmla="*/ 406 w 2889"/>
                  <a:gd name="T13" fmla="*/ 1442 h 1482"/>
                </a:gdLst>
                <a:ahLst/>
                <a:cxnLst>
                  <a:cxn ang="0">
                    <a:pos x="T0" y="T1"/>
                  </a:cxn>
                  <a:cxn ang="0">
                    <a:pos x="T2" y="T3"/>
                  </a:cxn>
                  <a:cxn ang="0">
                    <a:pos x="T4" y="T5"/>
                  </a:cxn>
                  <a:cxn ang="0">
                    <a:pos x="T6" y="T7"/>
                  </a:cxn>
                  <a:cxn ang="0">
                    <a:pos x="T8" y="T9"/>
                  </a:cxn>
                  <a:cxn ang="0">
                    <a:pos x="T10" y="T11"/>
                  </a:cxn>
                  <a:cxn ang="0">
                    <a:pos x="T12" y="T13"/>
                  </a:cxn>
                </a:cxnLst>
                <a:rect l="0" t="0" r="r" b="b"/>
                <a:pathLst>
                  <a:path w="2889" h="1482">
                    <a:moveTo>
                      <a:pt x="406" y="1442"/>
                    </a:moveTo>
                    <a:lnTo>
                      <a:pt x="0" y="1206"/>
                    </a:lnTo>
                    <a:lnTo>
                      <a:pt x="0" y="1248"/>
                    </a:lnTo>
                    <a:lnTo>
                      <a:pt x="404" y="1482"/>
                    </a:lnTo>
                    <a:lnTo>
                      <a:pt x="2889" y="45"/>
                    </a:lnTo>
                    <a:lnTo>
                      <a:pt x="2889" y="0"/>
                    </a:lnTo>
                    <a:lnTo>
                      <a:pt x="406" y="1442"/>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6" name="Freeform 48"/>
              <p:cNvSpPr>
                <a:spLocks/>
              </p:cNvSpPr>
              <p:nvPr/>
            </p:nvSpPr>
            <p:spPr bwMode="auto">
              <a:xfrm>
                <a:off x="4140" y="1694"/>
                <a:ext cx="390" cy="240"/>
              </a:xfrm>
              <a:custGeom>
                <a:avLst/>
                <a:gdLst>
                  <a:gd name="T0" fmla="*/ 764 w 1172"/>
                  <a:gd name="T1" fmla="*/ 0 h 720"/>
                  <a:gd name="T2" fmla="*/ 0 w 1172"/>
                  <a:gd name="T3" fmla="*/ 443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7" name="Freeform 49"/>
              <p:cNvSpPr>
                <a:spLocks/>
              </p:cNvSpPr>
              <p:nvPr/>
            </p:nvSpPr>
            <p:spPr bwMode="auto">
              <a:xfrm>
                <a:off x="4140" y="1772"/>
                <a:ext cx="390" cy="162"/>
              </a:xfrm>
              <a:custGeom>
                <a:avLst/>
                <a:gdLst>
                  <a:gd name="T0" fmla="*/ 406 w 1172"/>
                  <a:gd name="T1" fmla="*/ 443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3"/>
                    </a:moveTo>
                    <a:lnTo>
                      <a:pt x="0" y="207"/>
                    </a:lnTo>
                    <a:lnTo>
                      <a:pt x="0" y="249"/>
                    </a:lnTo>
                    <a:lnTo>
                      <a:pt x="404" y="484"/>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8" name="Freeform 50"/>
              <p:cNvSpPr>
                <a:spLocks/>
              </p:cNvSpPr>
              <p:nvPr/>
            </p:nvSpPr>
            <p:spPr bwMode="auto">
              <a:xfrm>
                <a:off x="2362" y="1993"/>
                <a:ext cx="353" cy="218"/>
              </a:xfrm>
              <a:custGeom>
                <a:avLst/>
                <a:gdLst>
                  <a:gd name="T0" fmla="*/ 766 w 1060"/>
                  <a:gd name="T1" fmla="*/ 0 h 654"/>
                  <a:gd name="T2" fmla="*/ 0 w 1060"/>
                  <a:gd name="T3" fmla="*/ 444 h 654"/>
                  <a:gd name="T4" fmla="*/ 0 w 1060"/>
                  <a:gd name="T5" fmla="*/ 484 h 654"/>
                  <a:gd name="T6" fmla="*/ 293 w 1060"/>
                  <a:gd name="T7" fmla="*/ 654 h 654"/>
                  <a:gd name="T8" fmla="*/ 1060 w 1060"/>
                  <a:gd name="T9" fmla="*/ 213 h 654"/>
                  <a:gd name="T10" fmla="*/ 1060 w 1060"/>
                  <a:gd name="T11" fmla="*/ 169 h 654"/>
                  <a:gd name="T12" fmla="*/ 766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6" y="0"/>
                    </a:moveTo>
                    <a:lnTo>
                      <a:pt x="0" y="444"/>
                    </a:lnTo>
                    <a:lnTo>
                      <a:pt x="0" y="484"/>
                    </a:lnTo>
                    <a:lnTo>
                      <a:pt x="293" y="654"/>
                    </a:lnTo>
                    <a:lnTo>
                      <a:pt x="1060" y="213"/>
                    </a:lnTo>
                    <a:lnTo>
                      <a:pt x="1060" y="169"/>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9" name="Freeform 51"/>
              <p:cNvSpPr>
                <a:spLocks/>
              </p:cNvSpPr>
              <p:nvPr/>
            </p:nvSpPr>
            <p:spPr bwMode="auto">
              <a:xfrm>
                <a:off x="2362" y="2049"/>
                <a:ext cx="353" cy="162"/>
              </a:xfrm>
              <a:custGeom>
                <a:avLst/>
                <a:gdLst>
                  <a:gd name="T0" fmla="*/ 294 w 1060"/>
                  <a:gd name="T1" fmla="*/ 445 h 485"/>
                  <a:gd name="T2" fmla="*/ 0 w 1060"/>
                  <a:gd name="T3" fmla="*/ 275 h 485"/>
                  <a:gd name="T4" fmla="*/ 0 w 1060"/>
                  <a:gd name="T5" fmla="*/ 315 h 485"/>
                  <a:gd name="T6" fmla="*/ 293 w 1060"/>
                  <a:gd name="T7" fmla="*/ 485 h 485"/>
                  <a:gd name="T8" fmla="*/ 1060 w 1060"/>
                  <a:gd name="T9" fmla="*/ 44 h 485"/>
                  <a:gd name="T10" fmla="*/ 1060 w 1060"/>
                  <a:gd name="T11" fmla="*/ 0 h 485"/>
                  <a:gd name="T12" fmla="*/ 294 w 1060"/>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060" h="485">
                    <a:moveTo>
                      <a:pt x="294" y="445"/>
                    </a:moveTo>
                    <a:lnTo>
                      <a:pt x="0" y="275"/>
                    </a:lnTo>
                    <a:lnTo>
                      <a:pt x="0" y="315"/>
                    </a:lnTo>
                    <a:lnTo>
                      <a:pt x="293" y="485"/>
                    </a:lnTo>
                    <a:lnTo>
                      <a:pt x="1060" y="44"/>
                    </a:lnTo>
                    <a:lnTo>
                      <a:pt x="1060" y="0"/>
                    </a:lnTo>
                    <a:lnTo>
                      <a:pt x="294"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0" name="Freeform 52"/>
              <p:cNvSpPr>
                <a:spLocks/>
              </p:cNvSpPr>
              <p:nvPr/>
            </p:nvSpPr>
            <p:spPr bwMode="auto">
              <a:xfrm>
                <a:off x="2650" y="1826"/>
                <a:ext cx="354" cy="218"/>
              </a:xfrm>
              <a:custGeom>
                <a:avLst/>
                <a:gdLst>
                  <a:gd name="T0" fmla="*/ 764 w 1060"/>
                  <a:gd name="T1" fmla="*/ 0 h 654"/>
                  <a:gd name="T2" fmla="*/ 0 w 1060"/>
                  <a:gd name="T3" fmla="*/ 446 h 654"/>
                  <a:gd name="T4" fmla="*/ 0 w 1060"/>
                  <a:gd name="T5" fmla="*/ 486 h 654"/>
                  <a:gd name="T6" fmla="*/ 292 w 1060"/>
                  <a:gd name="T7" fmla="*/ 654 h 654"/>
                  <a:gd name="T8" fmla="*/ 1060 w 1060"/>
                  <a:gd name="T9" fmla="*/ 214 h 654"/>
                  <a:gd name="T10" fmla="*/ 1060 w 1060"/>
                  <a:gd name="T11" fmla="*/ 170 h 654"/>
                  <a:gd name="T12" fmla="*/ 764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4" y="0"/>
                    </a:moveTo>
                    <a:lnTo>
                      <a:pt x="0" y="446"/>
                    </a:lnTo>
                    <a:lnTo>
                      <a:pt x="0" y="486"/>
                    </a:lnTo>
                    <a:lnTo>
                      <a:pt x="292" y="654"/>
                    </a:lnTo>
                    <a:lnTo>
                      <a:pt x="1060" y="214"/>
                    </a:lnTo>
                    <a:lnTo>
                      <a:pt x="1060" y="170"/>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1" name="Freeform 53"/>
              <p:cNvSpPr>
                <a:spLocks/>
              </p:cNvSpPr>
              <p:nvPr/>
            </p:nvSpPr>
            <p:spPr bwMode="auto">
              <a:xfrm>
                <a:off x="2650" y="1883"/>
                <a:ext cx="354" cy="161"/>
              </a:xfrm>
              <a:custGeom>
                <a:avLst/>
                <a:gdLst>
                  <a:gd name="T0" fmla="*/ 294 w 1060"/>
                  <a:gd name="T1" fmla="*/ 444 h 484"/>
                  <a:gd name="T2" fmla="*/ 0 w 1060"/>
                  <a:gd name="T3" fmla="*/ 276 h 484"/>
                  <a:gd name="T4" fmla="*/ 0 w 1060"/>
                  <a:gd name="T5" fmla="*/ 316 h 484"/>
                  <a:gd name="T6" fmla="*/ 292 w 1060"/>
                  <a:gd name="T7" fmla="*/ 484 h 484"/>
                  <a:gd name="T8" fmla="*/ 1060 w 1060"/>
                  <a:gd name="T9" fmla="*/ 44 h 484"/>
                  <a:gd name="T10" fmla="*/ 1060 w 1060"/>
                  <a:gd name="T11" fmla="*/ 0 h 484"/>
                  <a:gd name="T12" fmla="*/ 294 w 1060"/>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060" h="484">
                    <a:moveTo>
                      <a:pt x="294" y="444"/>
                    </a:moveTo>
                    <a:lnTo>
                      <a:pt x="0" y="276"/>
                    </a:lnTo>
                    <a:lnTo>
                      <a:pt x="0" y="316"/>
                    </a:lnTo>
                    <a:lnTo>
                      <a:pt x="292" y="484"/>
                    </a:lnTo>
                    <a:lnTo>
                      <a:pt x="1060" y="44"/>
                    </a:lnTo>
                    <a:lnTo>
                      <a:pt x="1060" y="0"/>
                    </a:lnTo>
                    <a:lnTo>
                      <a:pt x="294"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2" name="Freeform 54"/>
              <p:cNvSpPr>
                <a:spLocks/>
              </p:cNvSpPr>
              <p:nvPr/>
            </p:nvSpPr>
            <p:spPr bwMode="auto">
              <a:xfrm>
                <a:off x="2938" y="1660"/>
                <a:ext cx="353" cy="218"/>
              </a:xfrm>
              <a:custGeom>
                <a:avLst/>
                <a:gdLst>
                  <a:gd name="T0" fmla="*/ 765 w 1060"/>
                  <a:gd name="T1" fmla="*/ 0 h 654"/>
                  <a:gd name="T2" fmla="*/ 0 w 1060"/>
                  <a:gd name="T3" fmla="*/ 444 h 654"/>
                  <a:gd name="T4" fmla="*/ 0 w 1060"/>
                  <a:gd name="T5" fmla="*/ 486 h 654"/>
                  <a:gd name="T6" fmla="*/ 293 w 1060"/>
                  <a:gd name="T7" fmla="*/ 654 h 654"/>
                  <a:gd name="T8" fmla="*/ 1060 w 1060"/>
                  <a:gd name="T9" fmla="*/ 213 h 654"/>
                  <a:gd name="T10" fmla="*/ 1060 w 1060"/>
                  <a:gd name="T11" fmla="*/ 169 h 654"/>
                  <a:gd name="T12" fmla="*/ 765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5" y="0"/>
                    </a:moveTo>
                    <a:lnTo>
                      <a:pt x="0" y="444"/>
                    </a:lnTo>
                    <a:lnTo>
                      <a:pt x="0" y="486"/>
                    </a:lnTo>
                    <a:lnTo>
                      <a:pt x="293" y="654"/>
                    </a:lnTo>
                    <a:lnTo>
                      <a:pt x="1060" y="213"/>
                    </a:lnTo>
                    <a:lnTo>
                      <a:pt x="1060" y="169"/>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3" name="Freeform 55"/>
              <p:cNvSpPr>
                <a:spLocks/>
              </p:cNvSpPr>
              <p:nvPr/>
            </p:nvSpPr>
            <p:spPr bwMode="auto">
              <a:xfrm>
                <a:off x="2938" y="1717"/>
                <a:ext cx="353" cy="161"/>
              </a:xfrm>
              <a:custGeom>
                <a:avLst/>
                <a:gdLst>
                  <a:gd name="T0" fmla="*/ 294 w 1060"/>
                  <a:gd name="T1" fmla="*/ 445 h 485"/>
                  <a:gd name="T2" fmla="*/ 0 w 1060"/>
                  <a:gd name="T3" fmla="*/ 275 h 485"/>
                  <a:gd name="T4" fmla="*/ 0 w 1060"/>
                  <a:gd name="T5" fmla="*/ 317 h 485"/>
                  <a:gd name="T6" fmla="*/ 293 w 1060"/>
                  <a:gd name="T7" fmla="*/ 485 h 485"/>
                  <a:gd name="T8" fmla="*/ 1060 w 1060"/>
                  <a:gd name="T9" fmla="*/ 44 h 485"/>
                  <a:gd name="T10" fmla="*/ 1060 w 1060"/>
                  <a:gd name="T11" fmla="*/ 0 h 485"/>
                  <a:gd name="T12" fmla="*/ 294 w 1060"/>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060" h="485">
                    <a:moveTo>
                      <a:pt x="294" y="445"/>
                    </a:moveTo>
                    <a:lnTo>
                      <a:pt x="0" y="275"/>
                    </a:lnTo>
                    <a:lnTo>
                      <a:pt x="0" y="317"/>
                    </a:lnTo>
                    <a:lnTo>
                      <a:pt x="293" y="485"/>
                    </a:lnTo>
                    <a:lnTo>
                      <a:pt x="1060" y="44"/>
                    </a:lnTo>
                    <a:lnTo>
                      <a:pt x="1060" y="0"/>
                    </a:lnTo>
                    <a:lnTo>
                      <a:pt x="294"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4" name="Freeform 56"/>
              <p:cNvSpPr>
                <a:spLocks/>
              </p:cNvSpPr>
              <p:nvPr/>
            </p:nvSpPr>
            <p:spPr bwMode="auto">
              <a:xfrm>
                <a:off x="3223" y="1495"/>
                <a:ext cx="353" cy="218"/>
              </a:xfrm>
              <a:custGeom>
                <a:avLst/>
                <a:gdLst>
                  <a:gd name="T0" fmla="*/ 764 w 1059"/>
                  <a:gd name="T1" fmla="*/ 0 h 654"/>
                  <a:gd name="T2" fmla="*/ 0 w 1059"/>
                  <a:gd name="T3" fmla="*/ 445 h 654"/>
                  <a:gd name="T4" fmla="*/ 0 w 1059"/>
                  <a:gd name="T5" fmla="*/ 486 h 654"/>
                  <a:gd name="T6" fmla="*/ 292 w 1059"/>
                  <a:gd name="T7" fmla="*/ 654 h 654"/>
                  <a:gd name="T8" fmla="*/ 1059 w 1059"/>
                  <a:gd name="T9" fmla="*/ 213 h 654"/>
                  <a:gd name="T10" fmla="*/ 1059 w 1059"/>
                  <a:gd name="T11" fmla="*/ 170 h 654"/>
                  <a:gd name="T12" fmla="*/ 764 w 1059"/>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59" h="654">
                    <a:moveTo>
                      <a:pt x="764" y="0"/>
                    </a:moveTo>
                    <a:lnTo>
                      <a:pt x="0" y="445"/>
                    </a:lnTo>
                    <a:lnTo>
                      <a:pt x="0" y="486"/>
                    </a:lnTo>
                    <a:lnTo>
                      <a:pt x="292" y="654"/>
                    </a:lnTo>
                    <a:lnTo>
                      <a:pt x="1059" y="213"/>
                    </a:lnTo>
                    <a:lnTo>
                      <a:pt x="1059" y="170"/>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5" name="Freeform 57"/>
              <p:cNvSpPr>
                <a:spLocks/>
              </p:cNvSpPr>
              <p:nvPr/>
            </p:nvSpPr>
            <p:spPr bwMode="auto">
              <a:xfrm>
                <a:off x="3223" y="1551"/>
                <a:ext cx="353" cy="162"/>
              </a:xfrm>
              <a:custGeom>
                <a:avLst/>
                <a:gdLst>
                  <a:gd name="T0" fmla="*/ 293 w 1059"/>
                  <a:gd name="T1" fmla="*/ 444 h 484"/>
                  <a:gd name="T2" fmla="*/ 0 w 1059"/>
                  <a:gd name="T3" fmla="*/ 275 h 484"/>
                  <a:gd name="T4" fmla="*/ 0 w 1059"/>
                  <a:gd name="T5" fmla="*/ 316 h 484"/>
                  <a:gd name="T6" fmla="*/ 292 w 1059"/>
                  <a:gd name="T7" fmla="*/ 484 h 484"/>
                  <a:gd name="T8" fmla="*/ 1059 w 1059"/>
                  <a:gd name="T9" fmla="*/ 43 h 484"/>
                  <a:gd name="T10" fmla="*/ 1059 w 1059"/>
                  <a:gd name="T11" fmla="*/ 0 h 484"/>
                  <a:gd name="T12" fmla="*/ 293 w 1059"/>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059" h="484">
                    <a:moveTo>
                      <a:pt x="293" y="444"/>
                    </a:moveTo>
                    <a:lnTo>
                      <a:pt x="0" y="275"/>
                    </a:lnTo>
                    <a:lnTo>
                      <a:pt x="0" y="316"/>
                    </a:lnTo>
                    <a:lnTo>
                      <a:pt x="292" y="484"/>
                    </a:lnTo>
                    <a:lnTo>
                      <a:pt x="1059" y="43"/>
                    </a:lnTo>
                    <a:lnTo>
                      <a:pt x="1059" y="0"/>
                    </a:lnTo>
                    <a:lnTo>
                      <a:pt x="293"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6" name="Freeform 58"/>
              <p:cNvSpPr>
                <a:spLocks/>
              </p:cNvSpPr>
              <p:nvPr/>
            </p:nvSpPr>
            <p:spPr bwMode="auto">
              <a:xfrm>
                <a:off x="3510" y="1330"/>
                <a:ext cx="354" cy="218"/>
              </a:xfrm>
              <a:custGeom>
                <a:avLst/>
                <a:gdLst>
                  <a:gd name="T0" fmla="*/ 765 w 1060"/>
                  <a:gd name="T1" fmla="*/ 0 h 654"/>
                  <a:gd name="T2" fmla="*/ 0 w 1060"/>
                  <a:gd name="T3" fmla="*/ 445 h 654"/>
                  <a:gd name="T4" fmla="*/ 0 w 1060"/>
                  <a:gd name="T5" fmla="*/ 485 h 654"/>
                  <a:gd name="T6" fmla="*/ 292 w 1060"/>
                  <a:gd name="T7" fmla="*/ 654 h 654"/>
                  <a:gd name="T8" fmla="*/ 1060 w 1060"/>
                  <a:gd name="T9" fmla="*/ 214 h 654"/>
                  <a:gd name="T10" fmla="*/ 1060 w 1060"/>
                  <a:gd name="T11" fmla="*/ 170 h 654"/>
                  <a:gd name="T12" fmla="*/ 765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5" y="0"/>
                    </a:moveTo>
                    <a:lnTo>
                      <a:pt x="0" y="445"/>
                    </a:lnTo>
                    <a:lnTo>
                      <a:pt x="0" y="485"/>
                    </a:lnTo>
                    <a:lnTo>
                      <a:pt x="292" y="654"/>
                    </a:lnTo>
                    <a:lnTo>
                      <a:pt x="1060" y="214"/>
                    </a:lnTo>
                    <a:lnTo>
                      <a:pt x="1060" y="170"/>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7" name="Freeform 59"/>
              <p:cNvSpPr>
                <a:spLocks/>
              </p:cNvSpPr>
              <p:nvPr/>
            </p:nvSpPr>
            <p:spPr bwMode="auto">
              <a:xfrm>
                <a:off x="3510" y="1386"/>
                <a:ext cx="354" cy="162"/>
              </a:xfrm>
              <a:custGeom>
                <a:avLst/>
                <a:gdLst>
                  <a:gd name="T0" fmla="*/ 294 w 1060"/>
                  <a:gd name="T1" fmla="*/ 443 h 484"/>
                  <a:gd name="T2" fmla="*/ 0 w 1060"/>
                  <a:gd name="T3" fmla="*/ 275 h 484"/>
                  <a:gd name="T4" fmla="*/ 0 w 1060"/>
                  <a:gd name="T5" fmla="*/ 315 h 484"/>
                  <a:gd name="T6" fmla="*/ 292 w 1060"/>
                  <a:gd name="T7" fmla="*/ 484 h 484"/>
                  <a:gd name="T8" fmla="*/ 1060 w 1060"/>
                  <a:gd name="T9" fmla="*/ 44 h 484"/>
                  <a:gd name="T10" fmla="*/ 1060 w 1060"/>
                  <a:gd name="T11" fmla="*/ 0 h 484"/>
                  <a:gd name="T12" fmla="*/ 294 w 1060"/>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060" h="484">
                    <a:moveTo>
                      <a:pt x="294" y="443"/>
                    </a:moveTo>
                    <a:lnTo>
                      <a:pt x="0" y="275"/>
                    </a:lnTo>
                    <a:lnTo>
                      <a:pt x="0" y="315"/>
                    </a:lnTo>
                    <a:lnTo>
                      <a:pt x="292" y="484"/>
                    </a:lnTo>
                    <a:lnTo>
                      <a:pt x="1060" y="44"/>
                    </a:lnTo>
                    <a:lnTo>
                      <a:pt x="1060" y="0"/>
                    </a:lnTo>
                    <a:lnTo>
                      <a:pt x="294"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8" name="Freeform 60"/>
              <p:cNvSpPr>
                <a:spLocks/>
              </p:cNvSpPr>
              <p:nvPr/>
            </p:nvSpPr>
            <p:spPr bwMode="auto">
              <a:xfrm>
                <a:off x="3822" y="1500"/>
                <a:ext cx="542" cy="424"/>
              </a:xfrm>
              <a:custGeom>
                <a:avLst/>
                <a:gdLst>
                  <a:gd name="T0" fmla="*/ 1627 w 1627"/>
                  <a:gd name="T1" fmla="*/ 527 h 1273"/>
                  <a:gd name="T2" fmla="*/ 722 w 1627"/>
                  <a:gd name="T3" fmla="*/ 0 h 1273"/>
                  <a:gd name="T4" fmla="*/ 255 w 1627"/>
                  <a:gd name="T5" fmla="*/ 275 h 1273"/>
                  <a:gd name="T6" fmla="*/ 255 w 1627"/>
                  <a:gd name="T7" fmla="*/ 316 h 1273"/>
                  <a:gd name="T8" fmla="*/ 712 w 1627"/>
                  <a:gd name="T9" fmla="*/ 585 h 1273"/>
                  <a:gd name="T10" fmla="*/ 0 w 1627"/>
                  <a:gd name="T11" fmla="*/ 997 h 1273"/>
                  <a:gd name="T12" fmla="*/ 2 w 1627"/>
                  <a:gd name="T13" fmla="*/ 997 h 1273"/>
                  <a:gd name="T14" fmla="*/ 2 w 1627"/>
                  <a:gd name="T15" fmla="*/ 1039 h 1273"/>
                  <a:gd name="T16" fmla="*/ 406 w 1627"/>
                  <a:gd name="T17" fmla="*/ 1273 h 1273"/>
                  <a:gd name="T18" fmla="*/ 1627 w 1627"/>
                  <a:gd name="T19" fmla="*/ 572 h 1273"/>
                  <a:gd name="T20" fmla="*/ 1627 w 1627"/>
                  <a:gd name="T21" fmla="*/ 529 h 1273"/>
                  <a:gd name="T22" fmla="*/ 1627 w 1627"/>
                  <a:gd name="T23" fmla="*/ 527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7" h="1273">
                    <a:moveTo>
                      <a:pt x="1627" y="527"/>
                    </a:moveTo>
                    <a:lnTo>
                      <a:pt x="722" y="0"/>
                    </a:lnTo>
                    <a:lnTo>
                      <a:pt x="255" y="275"/>
                    </a:lnTo>
                    <a:lnTo>
                      <a:pt x="255" y="316"/>
                    </a:lnTo>
                    <a:lnTo>
                      <a:pt x="712" y="585"/>
                    </a:lnTo>
                    <a:lnTo>
                      <a:pt x="0" y="997"/>
                    </a:lnTo>
                    <a:lnTo>
                      <a:pt x="2" y="997"/>
                    </a:lnTo>
                    <a:lnTo>
                      <a:pt x="2" y="1039"/>
                    </a:lnTo>
                    <a:lnTo>
                      <a:pt x="406" y="1273"/>
                    </a:lnTo>
                    <a:lnTo>
                      <a:pt x="1627" y="572"/>
                    </a:lnTo>
                    <a:lnTo>
                      <a:pt x="1627" y="529"/>
                    </a:lnTo>
                    <a:lnTo>
                      <a:pt x="1627" y="527"/>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9" name="Freeform 61"/>
              <p:cNvSpPr>
                <a:spLocks/>
              </p:cNvSpPr>
              <p:nvPr/>
            </p:nvSpPr>
            <p:spPr bwMode="auto">
              <a:xfrm>
                <a:off x="3436" y="2091"/>
                <a:ext cx="1075" cy="621"/>
              </a:xfrm>
              <a:custGeom>
                <a:avLst/>
                <a:gdLst>
                  <a:gd name="T0" fmla="*/ 0 w 3226"/>
                  <a:gd name="T1" fmla="*/ 1277 h 1861"/>
                  <a:gd name="T2" fmla="*/ 2217 w 3226"/>
                  <a:gd name="T3" fmla="*/ 0 h 1861"/>
                  <a:gd name="T4" fmla="*/ 3226 w 3226"/>
                  <a:gd name="T5" fmla="*/ 579 h 1861"/>
                  <a:gd name="T6" fmla="*/ 1011 w 3226"/>
                  <a:gd name="T7" fmla="*/ 1861 h 1861"/>
                  <a:gd name="T8" fmla="*/ 0 w 3226"/>
                  <a:gd name="T9" fmla="*/ 1277 h 1861"/>
                </a:gdLst>
                <a:ahLst/>
                <a:cxnLst>
                  <a:cxn ang="0">
                    <a:pos x="T0" y="T1"/>
                  </a:cxn>
                  <a:cxn ang="0">
                    <a:pos x="T2" y="T3"/>
                  </a:cxn>
                  <a:cxn ang="0">
                    <a:pos x="T4" y="T5"/>
                  </a:cxn>
                  <a:cxn ang="0">
                    <a:pos x="T6" y="T7"/>
                  </a:cxn>
                  <a:cxn ang="0">
                    <a:pos x="T8" y="T9"/>
                  </a:cxn>
                </a:cxnLst>
                <a:rect l="0" t="0" r="r" b="b"/>
                <a:pathLst>
                  <a:path w="3226" h="1861">
                    <a:moveTo>
                      <a:pt x="0" y="1277"/>
                    </a:moveTo>
                    <a:lnTo>
                      <a:pt x="2217" y="0"/>
                    </a:lnTo>
                    <a:lnTo>
                      <a:pt x="3226" y="579"/>
                    </a:lnTo>
                    <a:lnTo>
                      <a:pt x="1011" y="1861"/>
                    </a:lnTo>
                    <a:lnTo>
                      <a:pt x="0" y="1277"/>
                    </a:lnTo>
                    <a:close/>
                  </a:path>
                </a:pathLst>
              </a:custGeom>
              <a:solidFill>
                <a:srgbClr val="BBC4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0" name="Freeform 62"/>
              <p:cNvSpPr>
                <a:spLocks/>
              </p:cNvSpPr>
              <p:nvPr/>
            </p:nvSpPr>
            <p:spPr bwMode="auto">
              <a:xfrm>
                <a:off x="3907" y="1592"/>
                <a:ext cx="164" cy="103"/>
              </a:xfrm>
              <a:custGeom>
                <a:avLst/>
                <a:gdLst>
                  <a:gd name="T0" fmla="*/ 494 w 494"/>
                  <a:gd name="T1" fmla="*/ 288 h 310"/>
                  <a:gd name="T2" fmla="*/ 0 w 494"/>
                  <a:gd name="T3" fmla="*/ 0 h 310"/>
                  <a:gd name="T4" fmla="*/ 0 w 494"/>
                  <a:gd name="T5" fmla="*/ 41 h 310"/>
                  <a:gd name="T6" fmla="*/ 457 w 494"/>
                  <a:gd name="T7" fmla="*/ 310 h 310"/>
                  <a:gd name="T8" fmla="*/ 494 w 494"/>
                  <a:gd name="T9" fmla="*/ 288 h 310"/>
                </a:gdLst>
                <a:ahLst/>
                <a:cxnLst>
                  <a:cxn ang="0">
                    <a:pos x="T0" y="T1"/>
                  </a:cxn>
                  <a:cxn ang="0">
                    <a:pos x="T2" y="T3"/>
                  </a:cxn>
                  <a:cxn ang="0">
                    <a:pos x="T4" y="T5"/>
                  </a:cxn>
                  <a:cxn ang="0">
                    <a:pos x="T6" y="T7"/>
                  </a:cxn>
                  <a:cxn ang="0">
                    <a:pos x="T8" y="T9"/>
                  </a:cxn>
                </a:cxnLst>
                <a:rect l="0" t="0" r="r" b="b"/>
                <a:pathLst>
                  <a:path w="494" h="310">
                    <a:moveTo>
                      <a:pt x="494" y="288"/>
                    </a:moveTo>
                    <a:lnTo>
                      <a:pt x="0" y="0"/>
                    </a:lnTo>
                    <a:lnTo>
                      <a:pt x="0" y="41"/>
                    </a:lnTo>
                    <a:lnTo>
                      <a:pt x="457" y="310"/>
                    </a:lnTo>
                    <a:lnTo>
                      <a:pt x="494" y="288"/>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1" name="Freeform 63"/>
              <p:cNvSpPr>
                <a:spLocks/>
              </p:cNvSpPr>
              <p:nvPr/>
            </p:nvSpPr>
            <p:spPr bwMode="auto">
              <a:xfrm>
                <a:off x="3822" y="1676"/>
                <a:ext cx="542" cy="248"/>
              </a:xfrm>
              <a:custGeom>
                <a:avLst/>
                <a:gdLst>
                  <a:gd name="T0" fmla="*/ 407 w 1625"/>
                  <a:gd name="T1" fmla="*/ 705 h 744"/>
                  <a:gd name="T2" fmla="*/ 406 w 1625"/>
                  <a:gd name="T3" fmla="*/ 704 h 744"/>
                  <a:gd name="T4" fmla="*/ 406 w 1625"/>
                  <a:gd name="T5" fmla="*/ 704 h 744"/>
                  <a:gd name="T6" fmla="*/ 0 w 1625"/>
                  <a:gd name="T7" fmla="*/ 468 h 744"/>
                  <a:gd name="T8" fmla="*/ 0 w 1625"/>
                  <a:gd name="T9" fmla="*/ 510 h 744"/>
                  <a:gd name="T10" fmla="*/ 404 w 1625"/>
                  <a:gd name="T11" fmla="*/ 744 h 744"/>
                  <a:gd name="T12" fmla="*/ 1625 w 1625"/>
                  <a:gd name="T13" fmla="*/ 43 h 744"/>
                  <a:gd name="T14" fmla="*/ 1625 w 1625"/>
                  <a:gd name="T15" fmla="*/ 0 h 744"/>
                  <a:gd name="T16" fmla="*/ 1303 w 1625"/>
                  <a:gd name="T17" fmla="*/ 185 h 744"/>
                  <a:gd name="T18" fmla="*/ 407 w 1625"/>
                  <a:gd name="T19" fmla="*/ 70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5" h="744">
                    <a:moveTo>
                      <a:pt x="407" y="705"/>
                    </a:moveTo>
                    <a:lnTo>
                      <a:pt x="406" y="704"/>
                    </a:lnTo>
                    <a:lnTo>
                      <a:pt x="406" y="704"/>
                    </a:lnTo>
                    <a:lnTo>
                      <a:pt x="0" y="468"/>
                    </a:lnTo>
                    <a:lnTo>
                      <a:pt x="0" y="510"/>
                    </a:lnTo>
                    <a:lnTo>
                      <a:pt x="404" y="744"/>
                    </a:lnTo>
                    <a:lnTo>
                      <a:pt x="1625" y="43"/>
                    </a:lnTo>
                    <a:lnTo>
                      <a:pt x="1625" y="0"/>
                    </a:lnTo>
                    <a:lnTo>
                      <a:pt x="1303" y="185"/>
                    </a:lnTo>
                    <a:lnTo>
                      <a:pt x="407" y="70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2" name="Freeform 64"/>
              <p:cNvSpPr>
                <a:spLocks/>
              </p:cNvSpPr>
              <p:nvPr/>
            </p:nvSpPr>
            <p:spPr bwMode="auto">
              <a:xfrm>
                <a:off x="1556" y="-824"/>
                <a:ext cx="2113" cy="3046"/>
              </a:xfrm>
              <a:custGeom>
                <a:avLst/>
                <a:gdLst>
                  <a:gd name="T0" fmla="*/ 6220 w 6340"/>
                  <a:gd name="T1" fmla="*/ 117 h 9137"/>
                  <a:gd name="T2" fmla="*/ 6221 w 6340"/>
                  <a:gd name="T3" fmla="*/ 117 h 9137"/>
                  <a:gd name="T4" fmla="*/ 6114 w 6340"/>
                  <a:gd name="T5" fmla="*/ 55 h 9137"/>
                  <a:gd name="T6" fmla="*/ 6090 w 6340"/>
                  <a:gd name="T7" fmla="*/ 42 h 9137"/>
                  <a:gd name="T8" fmla="*/ 6040 w 6340"/>
                  <a:gd name="T9" fmla="*/ 22 h 9137"/>
                  <a:gd name="T10" fmla="*/ 5990 w 6340"/>
                  <a:gd name="T11" fmla="*/ 7 h 9137"/>
                  <a:gd name="T12" fmla="*/ 5936 w 6340"/>
                  <a:gd name="T13" fmla="*/ 0 h 9137"/>
                  <a:gd name="T14" fmla="*/ 5885 w 6340"/>
                  <a:gd name="T15" fmla="*/ 0 h 9137"/>
                  <a:gd name="T16" fmla="*/ 5831 w 6340"/>
                  <a:gd name="T17" fmla="*/ 7 h 9137"/>
                  <a:gd name="T18" fmla="*/ 5781 w 6340"/>
                  <a:gd name="T19" fmla="*/ 22 h 9137"/>
                  <a:gd name="T20" fmla="*/ 5731 w 6340"/>
                  <a:gd name="T21" fmla="*/ 42 h 9137"/>
                  <a:gd name="T22" fmla="*/ 5706 w 6340"/>
                  <a:gd name="T23" fmla="*/ 55 h 9137"/>
                  <a:gd name="T24" fmla="*/ 431 w 6340"/>
                  <a:gd name="T25" fmla="*/ 3102 h 9137"/>
                  <a:gd name="T26" fmla="*/ 382 w 6340"/>
                  <a:gd name="T27" fmla="*/ 3132 h 9137"/>
                  <a:gd name="T28" fmla="*/ 291 w 6340"/>
                  <a:gd name="T29" fmla="*/ 3202 h 9137"/>
                  <a:gd name="T30" fmla="*/ 212 w 6340"/>
                  <a:gd name="T31" fmla="*/ 3281 h 9137"/>
                  <a:gd name="T32" fmla="*/ 144 w 6340"/>
                  <a:gd name="T33" fmla="*/ 3370 h 9137"/>
                  <a:gd name="T34" fmla="*/ 88 w 6340"/>
                  <a:gd name="T35" fmla="*/ 3467 h 9137"/>
                  <a:gd name="T36" fmla="*/ 46 w 6340"/>
                  <a:gd name="T37" fmla="*/ 3570 h 9137"/>
                  <a:gd name="T38" fmla="*/ 16 w 6340"/>
                  <a:gd name="T39" fmla="*/ 3678 h 9137"/>
                  <a:gd name="T40" fmla="*/ 1 w 6340"/>
                  <a:gd name="T41" fmla="*/ 3791 h 9137"/>
                  <a:gd name="T42" fmla="*/ 0 w 6340"/>
                  <a:gd name="T43" fmla="*/ 3848 h 9137"/>
                  <a:gd name="T44" fmla="*/ 0 w 6340"/>
                  <a:gd name="T45" fmla="*/ 8784 h 9137"/>
                  <a:gd name="T46" fmla="*/ 0 w 6340"/>
                  <a:gd name="T47" fmla="*/ 8811 h 9137"/>
                  <a:gd name="T48" fmla="*/ 7 w 6340"/>
                  <a:gd name="T49" fmla="*/ 8865 h 9137"/>
                  <a:gd name="T50" fmla="*/ 22 w 6340"/>
                  <a:gd name="T51" fmla="*/ 8916 h 9137"/>
                  <a:gd name="T52" fmla="*/ 42 w 6340"/>
                  <a:gd name="T53" fmla="*/ 8965 h 9137"/>
                  <a:gd name="T54" fmla="*/ 69 w 6340"/>
                  <a:gd name="T55" fmla="*/ 9011 h 9137"/>
                  <a:gd name="T56" fmla="*/ 101 w 6340"/>
                  <a:gd name="T57" fmla="*/ 9053 h 9137"/>
                  <a:gd name="T58" fmla="*/ 138 w 6340"/>
                  <a:gd name="T59" fmla="*/ 9091 h 9137"/>
                  <a:gd name="T60" fmla="*/ 181 w 6340"/>
                  <a:gd name="T61" fmla="*/ 9124 h 9137"/>
                  <a:gd name="T62" fmla="*/ 204 w 6340"/>
                  <a:gd name="T63" fmla="*/ 9137 h 9137"/>
                  <a:gd name="T64" fmla="*/ 6340 w 6340"/>
                  <a:gd name="T65" fmla="*/ 5597 h 9137"/>
                  <a:gd name="T66" fmla="*/ 6340 w 6340"/>
                  <a:gd name="T67" fmla="*/ 313 h 9137"/>
                  <a:gd name="T68" fmla="*/ 6338 w 6340"/>
                  <a:gd name="T69" fmla="*/ 281 h 9137"/>
                  <a:gd name="T70" fmla="*/ 6321 w 6340"/>
                  <a:gd name="T71" fmla="*/ 222 h 9137"/>
                  <a:gd name="T72" fmla="*/ 6289 w 6340"/>
                  <a:gd name="T73" fmla="*/ 171 h 9137"/>
                  <a:gd name="T74" fmla="*/ 6246 w 6340"/>
                  <a:gd name="T75" fmla="*/ 131 h 9137"/>
                  <a:gd name="T76" fmla="*/ 6220 w 6340"/>
                  <a:gd name="T77" fmla="*/ 117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40" h="9137">
                    <a:moveTo>
                      <a:pt x="6220" y="117"/>
                    </a:moveTo>
                    <a:lnTo>
                      <a:pt x="6221" y="117"/>
                    </a:lnTo>
                    <a:lnTo>
                      <a:pt x="6114" y="55"/>
                    </a:lnTo>
                    <a:lnTo>
                      <a:pt x="6090" y="42"/>
                    </a:lnTo>
                    <a:lnTo>
                      <a:pt x="6040" y="22"/>
                    </a:lnTo>
                    <a:lnTo>
                      <a:pt x="5990" y="7"/>
                    </a:lnTo>
                    <a:lnTo>
                      <a:pt x="5936" y="0"/>
                    </a:lnTo>
                    <a:lnTo>
                      <a:pt x="5885" y="0"/>
                    </a:lnTo>
                    <a:lnTo>
                      <a:pt x="5831" y="7"/>
                    </a:lnTo>
                    <a:lnTo>
                      <a:pt x="5781" y="22"/>
                    </a:lnTo>
                    <a:lnTo>
                      <a:pt x="5731" y="42"/>
                    </a:lnTo>
                    <a:lnTo>
                      <a:pt x="5706" y="55"/>
                    </a:lnTo>
                    <a:lnTo>
                      <a:pt x="431" y="3102"/>
                    </a:lnTo>
                    <a:lnTo>
                      <a:pt x="382" y="3132"/>
                    </a:lnTo>
                    <a:lnTo>
                      <a:pt x="291" y="3202"/>
                    </a:lnTo>
                    <a:lnTo>
                      <a:pt x="212" y="3281"/>
                    </a:lnTo>
                    <a:lnTo>
                      <a:pt x="144" y="3370"/>
                    </a:lnTo>
                    <a:lnTo>
                      <a:pt x="88" y="3467"/>
                    </a:lnTo>
                    <a:lnTo>
                      <a:pt x="46" y="3570"/>
                    </a:lnTo>
                    <a:lnTo>
                      <a:pt x="16" y="3678"/>
                    </a:lnTo>
                    <a:lnTo>
                      <a:pt x="1" y="3791"/>
                    </a:lnTo>
                    <a:lnTo>
                      <a:pt x="0" y="3848"/>
                    </a:lnTo>
                    <a:lnTo>
                      <a:pt x="0" y="8784"/>
                    </a:lnTo>
                    <a:lnTo>
                      <a:pt x="0" y="8811"/>
                    </a:lnTo>
                    <a:lnTo>
                      <a:pt x="7" y="8865"/>
                    </a:lnTo>
                    <a:lnTo>
                      <a:pt x="22" y="8916"/>
                    </a:lnTo>
                    <a:lnTo>
                      <a:pt x="42" y="8965"/>
                    </a:lnTo>
                    <a:lnTo>
                      <a:pt x="69" y="9011"/>
                    </a:lnTo>
                    <a:lnTo>
                      <a:pt x="101" y="9053"/>
                    </a:lnTo>
                    <a:lnTo>
                      <a:pt x="138" y="9091"/>
                    </a:lnTo>
                    <a:lnTo>
                      <a:pt x="181" y="9124"/>
                    </a:lnTo>
                    <a:lnTo>
                      <a:pt x="204" y="9137"/>
                    </a:lnTo>
                    <a:lnTo>
                      <a:pt x="6340" y="5597"/>
                    </a:lnTo>
                    <a:lnTo>
                      <a:pt x="6340" y="313"/>
                    </a:lnTo>
                    <a:lnTo>
                      <a:pt x="6338" y="281"/>
                    </a:lnTo>
                    <a:lnTo>
                      <a:pt x="6321" y="222"/>
                    </a:lnTo>
                    <a:lnTo>
                      <a:pt x="6289" y="171"/>
                    </a:lnTo>
                    <a:lnTo>
                      <a:pt x="6246" y="131"/>
                    </a:lnTo>
                    <a:lnTo>
                      <a:pt x="6220" y="117"/>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3" name="Freeform 65"/>
              <p:cNvSpPr>
                <a:spLocks/>
              </p:cNvSpPr>
              <p:nvPr/>
            </p:nvSpPr>
            <p:spPr bwMode="auto">
              <a:xfrm>
                <a:off x="1556" y="-824"/>
                <a:ext cx="2074" cy="3046"/>
              </a:xfrm>
              <a:custGeom>
                <a:avLst/>
                <a:gdLst>
                  <a:gd name="T0" fmla="*/ 204 w 6221"/>
                  <a:gd name="T1" fmla="*/ 3962 h 9137"/>
                  <a:gd name="T2" fmla="*/ 206 w 6221"/>
                  <a:gd name="T3" fmla="*/ 3906 h 9137"/>
                  <a:gd name="T4" fmla="*/ 220 w 6221"/>
                  <a:gd name="T5" fmla="*/ 3795 h 9137"/>
                  <a:gd name="T6" fmla="*/ 249 w 6221"/>
                  <a:gd name="T7" fmla="*/ 3687 h 9137"/>
                  <a:gd name="T8" fmla="*/ 292 w 6221"/>
                  <a:gd name="T9" fmla="*/ 3585 h 9137"/>
                  <a:gd name="T10" fmla="*/ 347 w 6221"/>
                  <a:gd name="T11" fmla="*/ 3490 h 9137"/>
                  <a:gd name="T12" fmla="*/ 415 w 6221"/>
                  <a:gd name="T13" fmla="*/ 3402 h 9137"/>
                  <a:gd name="T14" fmla="*/ 492 w 6221"/>
                  <a:gd name="T15" fmla="*/ 3323 h 9137"/>
                  <a:gd name="T16" fmla="*/ 582 w 6221"/>
                  <a:gd name="T17" fmla="*/ 3255 h 9137"/>
                  <a:gd name="T18" fmla="*/ 629 w 6221"/>
                  <a:gd name="T19" fmla="*/ 3225 h 9137"/>
                  <a:gd name="T20" fmla="*/ 635 w 6221"/>
                  <a:gd name="T21" fmla="*/ 3222 h 9137"/>
                  <a:gd name="T22" fmla="*/ 6006 w 6221"/>
                  <a:gd name="T23" fmla="*/ 121 h 9137"/>
                  <a:gd name="T24" fmla="*/ 6033 w 6221"/>
                  <a:gd name="T25" fmla="*/ 107 h 9137"/>
                  <a:gd name="T26" fmla="*/ 6089 w 6221"/>
                  <a:gd name="T27" fmla="*/ 92 h 9137"/>
                  <a:gd name="T28" fmla="*/ 6144 w 6221"/>
                  <a:gd name="T29" fmla="*/ 92 h 9137"/>
                  <a:gd name="T30" fmla="*/ 6197 w 6221"/>
                  <a:gd name="T31" fmla="*/ 105 h 9137"/>
                  <a:gd name="T32" fmla="*/ 6220 w 6221"/>
                  <a:gd name="T33" fmla="*/ 117 h 9137"/>
                  <a:gd name="T34" fmla="*/ 6221 w 6221"/>
                  <a:gd name="T35" fmla="*/ 117 h 9137"/>
                  <a:gd name="T36" fmla="*/ 6114 w 6221"/>
                  <a:gd name="T37" fmla="*/ 55 h 9137"/>
                  <a:gd name="T38" fmla="*/ 6090 w 6221"/>
                  <a:gd name="T39" fmla="*/ 42 h 9137"/>
                  <a:gd name="T40" fmla="*/ 6040 w 6221"/>
                  <a:gd name="T41" fmla="*/ 22 h 9137"/>
                  <a:gd name="T42" fmla="*/ 5990 w 6221"/>
                  <a:gd name="T43" fmla="*/ 7 h 9137"/>
                  <a:gd name="T44" fmla="*/ 5936 w 6221"/>
                  <a:gd name="T45" fmla="*/ 0 h 9137"/>
                  <a:gd name="T46" fmla="*/ 5885 w 6221"/>
                  <a:gd name="T47" fmla="*/ 0 h 9137"/>
                  <a:gd name="T48" fmla="*/ 5831 w 6221"/>
                  <a:gd name="T49" fmla="*/ 7 h 9137"/>
                  <a:gd name="T50" fmla="*/ 5781 w 6221"/>
                  <a:gd name="T51" fmla="*/ 22 h 9137"/>
                  <a:gd name="T52" fmla="*/ 5731 w 6221"/>
                  <a:gd name="T53" fmla="*/ 42 h 9137"/>
                  <a:gd name="T54" fmla="*/ 5706 w 6221"/>
                  <a:gd name="T55" fmla="*/ 55 h 9137"/>
                  <a:gd name="T56" fmla="*/ 431 w 6221"/>
                  <a:gd name="T57" fmla="*/ 3102 h 9137"/>
                  <a:gd name="T58" fmla="*/ 382 w 6221"/>
                  <a:gd name="T59" fmla="*/ 3132 h 9137"/>
                  <a:gd name="T60" fmla="*/ 291 w 6221"/>
                  <a:gd name="T61" fmla="*/ 3202 h 9137"/>
                  <a:gd name="T62" fmla="*/ 212 w 6221"/>
                  <a:gd name="T63" fmla="*/ 3281 h 9137"/>
                  <a:gd name="T64" fmla="*/ 144 w 6221"/>
                  <a:gd name="T65" fmla="*/ 3370 h 9137"/>
                  <a:gd name="T66" fmla="*/ 88 w 6221"/>
                  <a:gd name="T67" fmla="*/ 3467 h 9137"/>
                  <a:gd name="T68" fmla="*/ 46 w 6221"/>
                  <a:gd name="T69" fmla="*/ 3570 h 9137"/>
                  <a:gd name="T70" fmla="*/ 16 w 6221"/>
                  <a:gd name="T71" fmla="*/ 3678 h 9137"/>
                  <a:gd name="T72" fmla="*/ 1 w 6221"/>
                  <a:gd name="T73" fmla="*/ 3791 h 9137"/>
                  <a:gd name="T74" fmla="*/ 0 w 6221"/>
                  <a:gd name="T75" fmla="*/ 3848 h 9137"/>
                  <a:gd name="T76" fmla="*/ 0 w 6221"/>
                  <a:gd name="T77" fmla="*/ 8784 h 9137"/>
                  <a:gd name="T78" fmla="*/ 0 w 6221"/>
                  <a:gd name="T79" fmla="*/ 8811 h 9137"/>
                  <a:gd name="T80" fmla="*/ 7 w 6221"/>
                  <a:gd name="T81" fmla="*/ 8865 h 9137"/>
                  <a:gd name="T82" fmla="*/ 22 w 6221"/>
                  <a:gd name="T83" fmla="*/ 8916 h 9137"/>
                  <a:gd name="T84" fmla="*/ 42 w 6221"/>
                  <a:gd name="T85" fmla="*/ 8965 h 9137"/>
                  <a:gd name="T86" fmla="*/ 69 w 6221"/>
                  <a:gd name="T87" fmla="*/ 9011 h 9137"/>
                  <a:gd name="T88" fmla="*/ 101 w 6221"/>
                  <a:gd name="T89" fmla="*/ 9053 h 9137"/>
                  <a:gd name="T90" fmla="*/ 138 w 6221"/>
                  <a:gd name="T91" fmla="*/ 9091 h 9137"/>
                  <a:gd name="T92" fmla="*/ 181 w 6221"/>
                  <a:gd name="T93" fmla="*/ 9124 h 9137"/>
                  <a:gd name="T94" fmla="*/ 204 w 6221"/>
                  <a:gd name="T95" fmla="*/ 9137 h 9137"/>
                  <a:gd name="T96" fmla="*/ 204 w 6221"/>
                  <a:gd name="T97" fmla="*/ 3968 h 9137"/>
                  <a:gd name="T98" fmla="*/ 204 w 6221"/>
                  <a:gd name="T99" fmla="*/ 3962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21" h="9137">
                    <a:moveTo>
                      <a:pt x="204" y="3962"/>
                    </a:moveTo>
                    <a:lnTo>
                      <a:pt x="206" y="3906"/>
                    </a:lnTo>
                    <a:lnTo>
                      <a:pt x="220" y="3795"/>
                    </a:lnTo>
                    <a:lnTo>
                      <a:pt x="249" y="3687"/>
                    </a:lnTo>
                    <a:lnTo>
                      <a:pt x="292" y="3585"/>
                    </a:lnTo>
                    <a:lnTo>
                      <a:pt x="347" y="3490"/>
                    </a:lnTo>
                    <a:lnTo>
                      <a:pt x="415" y="3402"/>
                    </a:lnTo>
                    <a:lnTo>
                      <a:pt x="492" y="3323"/>
                    </a:lnTo>
                    <a:lnTo>
                      <a:pt x="582" y="3255"/>
                    </a:lnTo>
                    <a:lnTo>
                      <a:pt x="629" y="3225"/>
                    </a:lnTo>
                    <a:lnTo>
                      <a:pt x="635" y="3222"/>
                    </a:lnTo>
                    <a:lnTo>
                      <a:pt x="6006" y="121"/>
                    </a:lnTo>
                    <a:lnTo>
                      <a:pt x="6033" y="107"/>
                    </a:lnTo>
                    <a:lnTo>
                      <a:pt x="6089" y="92"/>
                    </a:lnTo>
                    <a:lnTo>
                      <a:pt x="6144" y="92"/>
                    </a:lnTo>
                    <a:lnTo>
                      <a:pt x="6197" y="105"/>
                    </a:lnTo>
                    <a:lnTo>
                      <a:pt x="6220" y="117"/>
                    </a:lnTo>
                    <a:lnTo>
                      <a:pt x="6221" y="117"/>
                    </a:lnTo>
                    <a:lnTo>
                      <a:pt x="6114" y="55"/>
                    </a:lnTo>
                    <a:lnTo>
                      <a:pt x="6090" y="42"/>
                    </a:lnTo>
                    <a:lnTo>
                      <a:pt x="6040" y="22"/>
                    </a:lnTo>
                    <a:lnTo>
                      <a:pt x="5990" y="7"/>
                    </a:lnTo>
                    <a:lnTo>
                      <a:pt x="5936" y="0"/>
                    </a:lnTo>
                    <a:lnTo>
                      <a:pt x="5885" y="0"/>
                    </a:lnTo>
                    <a:lnTo>
                      <a:pt x="5831" y="7"/>
                    </a:lnTo>
                    <a:lnTo>
                      <a:pt x="5781" y="22"/>
                    </a:lnTo>
                    <a:lnTo>
                      <a:pt x="5731" y="42"/>
                    </a:lnTo>
                    <a:lnTo>
                      <a:pt x="5706" y="55"/>
                    </a:lnTo>
                    <a:lnTo>
                      <a:pt x="431" y="3102"/>
                    </a:lnTo>
                    <a:lnTo>
                      <a:pt x="382" y="3132"/>
                    </a:lnTo>
                    <a:lnTo>
                      <a:pt x="291" y="3202"/>
                    </a:lnTo>
                    <a:lnTo>
                      <a:pt x="212" y="3281"/>
                    </a:lnTo>
                    <a:lnTo>
                      <a:pt x="144" y="3370"/>
                    </a:lnTo>
                    <a:lnTo>
                      <a:pt x="88" y="3467"/>
                    </a:lnTo>
                    <a:lnTo>
                      <a:pt x="46" y="3570"/>
                    </a:lnTo>
                    <a:lnTo>
                      <a:pt x="16" y="3678"/>
                    </a:lnTo>
                    <a:lnTo>
                      <a:pt x="1" y="3791"/>
                    </a:lnTo>
                    <a:lnTo>
                      <a:pt x="0" y="3848"/>
                    </a:lnTo>
                    <a:lnTo>
                      <a:pt x="0" y="8784"/>
                    </a:lnTo>
                    <a:lnTo>
                      <a:pt x="0" y="8811"/>
                    </a:lnTo>
                    <a:lnTo>
                      <a:pt x="7" y="8865"/>
                    </a:lnTo>
                    <a:lnTo>
                      <a:pt x="22" y="8916"/>
                    </a:lnTo>
                    <a:lnTo>
                      <a:pt x="42" y="8965"/>
                    </a:lnTo>
                    <a:lnTo>
                      <a:pt x="69" y="9011"/>
                    </a:lnTo>
                    <a:lnTo>
                      <a:pt x="101" y="9053"/>
                    </a:lnTo>
                    <a:lnTo>
                      <a:pt x="138" y="9091"/>
                    </a:lnTo>
                    <a:lnTo>
                      <a:pt x="181" y="9124"/>
                    </a:lnTo>
                    <a:lnTo>
                      <a:pt x="204" y="9137"/>
                    </a:lnTo>
                    <a:lnTo>
                      <a:pt x="204" y="3968"/>
                    </a:lnTo>
                    <a:lnTo>
                      <a:pt x="204" y="3962"/>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4" name="Freeform 66"/>
              <p:cNvSpPr>
                <a:spLocks/>
              </p:cNvSpPr>
              <p:nvPr/>
            </p:nvSpPr>
            <p:spPr bwMode="auto">
              <a:xfrm>
                <a:off x="1692" y="-692"/>
                <a:ext cx="1910" cy="2756"/>
              </a:xfrm>
              <a:custGeom>
                <a:avLst/>
                <a:gdLst>
                  <a:gd name="T0" fmla="*/ 0 w 5730"/>
                  <a:gd name="T1" fmla="*/ 3310 h 8268"/>
                  <a:gd name="T2" fmla="*/ 0 w 5730"/>
                  <a:gd name="T3" fmla="*/ 8268 h 8268"/>
                  <a:gd name="T4" fmla="*/ 5730 w 5730"/>
                  <a:gd name="T5" fmla="*/ 4962 h 8268"/>
                  <a:gd name="T6" fmla="*/ 5730 w 5730"/>
                  <a:gd name="T7" fmla="*/ 0 h 8268"/>
                  <a:gd name="T8" fmla="*/ 0 w 5730"/>
                  <a:gd name="T9" fmla="*/ 3310 h 8268"/>
                </a:gdLst>
                <a:ahLst/>
                <a:cxnLst>
                  <a:cxn ang="0">
                    <a:pos x="T0" y="T1"/>
                  </a:cxn>
                  <a:cxn ang="0">
                    <a:pos x="T2" y="T3"/>
                  </a:cxn>
                  <a:cxn ang="0">
                    <a:pos x="T4" y="T5"/>
                  </a:cxn>
                  <a:cxn ang="0">
                    <a:pos x="T6" y="T7"/>
                  </a:cxn>
                  <a:cxn ang="0">
                    <a:pos x="T8" y="T9"/>
                  </a:cxn>
                </a:cxnLst>
                <a:rect l="0" t="0" r="r" b="b"/>
                <a:pathLst>
                  <a:path w="5730" h="8268">
                    <a:moveTo>
                      <a:pt x="0" y="3310"/>
                    </a:moveTo>
                    <a:lnTo>
                      <a:pt x="0" y="8268"/>
                    </a:lnTo>
                    <a:lnTo>
                      <a:pt x="5730" y="4962"/>
                    </a:lnTo>
                    <a:lnTo>
                      <a:pt x="5730" y="0"/>
                    </a:lnTo>
                    <a:lnTo>
                      <a:pt x="0" y="3310"/>
                    </a:lnTo>
                    <a:close/>
                  </a:path>
                </a:pathLst>
              </a:custGeom>
              <a:solidFill>
                <a:srgbClr val="20A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5" name="Freeform 67"/>
              <p:cNvSpPr>
                <a:spLocks/>
              </p:cNvSpPr>
              <p:nvPr/>
            </p:nvSpPr>
            <p:spPr bwMode="auto">
              <a:xfrm>
                <a:off x="3275" y="-692"/>
                <a:ext cx="327" cy="189"/>
              </a:xfrm>
              <a:custGeom>
                <a:avLst/>
                <a:gdLst>
                  <a:gd name="T0" fmla="*/ 0 w 981"/>
                  <a:gd name="T1" fmla="*/ 566 h 566"/>
                  <a:gd name="T2" fmla="*/ 0 w 981"/>
                  <a:gd name="T3" fmla="*/ 566 h 566"/>
                  <a:gd name="T4" fmla="*/ 981 w 981"/>
                  <a:gd name="T5" fmla="*/ 0 h 566"/>
                  <a:gd name="T6" fmla="*/ 0 w 981"/>
                  <a:gd name="T7" fmla="*/ 566 h 566"/>
                </a:gdLst>
                <a:ahLst/>
                <a:cxnLst>
                  <a:cxn ang="0">
                    <a:pos x="T0" y="T1"/>
                  </a:cxn>
                  <a:cxn ang="0">
                    <a:pos x="T2" y="T3"/>
                  </a:cxn>
                  <a:cxn ang="0">
                    <a:pos x="T4" y="T5"/>
                  </a:cxn>
                  <a:cxn ang="0">
                    <a:pos x="T6" y="T7"/>
                  </a:cxn>
                </a:cxnLst>
                <a:rect l="0" t="0" r="r" b="b"/>
                <a:pathLst>
                  <a:path w="981" h="566">
                    <a:moveTo>
                      <a:pt x="0" y="566"/>
                    </a:moveTo>
                    <a:lnTo>
                      <a:pt x="0" y="566"/>
                    </a:lnTo>
                    <a:lnTo>
                      <a:pt x="981" y="0"/>
                    </a:lnTo>
                    <a:lnTo>
                      <a:pt x="0" y="566"/>
                    </a:lnTo>
                    <a:close/>
                  </a:path>
                </a:pathLst>
              </a:custGeom>
              <a:solidFill>
                <a:srgbClr val="446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6" name="Freeform 68"/>
              <p:cNvSpPr>
                <a:spLocks/>
              </p:cNvSpPr>
              <p:nvPr/>
            </p:nvSpPr>
            <p:spPr bwMode="auto">
              <a:xfrm>
                <a:off x="2526" y="-692"/>
                <a:ext cx="1076" cy="2275"/>
              </a:xfrm>
              <a:custGeom>
                <a:avLst/>
                <a:gdLst>
                  <a:gd name="T0" fmla="*/ 0 w 3227"/>
                  <a:gd name="T1" fmla="*/ 6824 h 6824"/>
                  <a:gd name="T2" fmla="*/ 2246 w 3227"/>
                  <a:gd name="T3" fmla="*/ 566 h 6824"/>
                  <a:gd name="T4" fmla="*/ 3227 w 3227"/>
                  <a:gd name="T5" fmla="*/ 0 h 6824"/>
                  <a:gd name="T6" fmla="*/ 3227 w 3227"/>
                  <a:gd name="T7" fmla="*/ 4074 h 6824"/>
                  <a:gd name="T8" fmla="*/ 2825 w 3227"/>
                  <a:gd name="T9" fmla="*/ 5195 h 6824"/>
                  <a:gd name="T10" fmla="*/ 0 w 3227"/>
                  <a:gd name="T11" fmla="*/ 6824 h 6824"/>
                </a:gdLst>
                <a:ahLst/>
                <a:cxnLst>
                  <a:cxn ang="0">
                    <a:pos x="T0" y="T1"/>
                  </a:cxn>
                  <a:cxn ang="0">
                    <a:pos x="T2" y="T3"/>
                  </a:cxn>
                  <a:cxn ang="0">
                    <a:pos x="T4" y="T5"/>
                  </a:cxn>
                  <a:cxn ang="0">
                    <a:pos x="T6" y="T7"/>
                  </a:cxn>
                  <a:cxn ang="0">
                    <a:pos x="T8" y="T9"/>
                  </a:cxn>
                  <a:cxn ang="0">
                    <a:pos x="T10" y="T11"/>
                  </a:cxn>
                </a:cxnLst>
                <a:rect l="0" t="0" r="r" b="b"/>
                <a:pathLst>
                  <a:path w="3227" h="6824">
                    <a:moveTo>
                      <a:pt x="0" y="6824"/>
                    </a:moveTo>
                    <a:lnTo>
                      <a:pt x="2246" y="566"/>
                    </a:lnTo>
                    <a:lnTo>
                      <a:pt x="3227" y="0"/>
                    </a:lnTo>
                    <a:lnTo>
                      <a:pt x="3227" y="4074"/>
                    </a:lnTo>
                    <a:lnTo>
                      <a:pt x="2825" y="5195"/>
                    </a:lnTo>
                    <a:lnTo>
                      <a:pt x="0" y="6824"/>
                    </a:lnTo>
                    <a:close/>
                  </a:path>
                </a:pathLst>
              </a:custGeom>
              <a:solidFill>
                <a:srgbClr val="2EB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7" name="Freeform 69"/>
              <p:cNvSpPr>
                <a:spLocks/>
              </p:cNvSpPr>
              <p:nvPr/>
            </p:nvSpPr>
            <p:spPr bwMode="auto">
              <a:xfrm>
                <a:off x="2053" y="-273"/>
                <a:ext cx="824" cy="475"/>
              </a:xfrm>
              <a:custGeom>
                <a:avLst/>
                <a:gdLst>
                  <a:gd name="T0" fmla="*/ 0 w 2472"/>
                  <a:gd name="T1" fmla="*/ 1427 h 1427"/>
                  <a:gd name="T2" fmla="*/ 0 w 2472"/>
                  <a:gd name="T3" fmla="*/ 1427 h 1427"/>
                  <a:gd name="T4" fmla="*/ 2472 w 2472"/>
                  <a:gd name="T5" fmla="*/ 0 h 1427"/>
                  <a:gd name="T6" fmla="*/ 0 w 2472"/>
                  <a:gd name="T7" fmla="*/ 1427 h 1427"/>
                </a:gdLst>
                <a:ahLst/>
                <a:cxnLst>
                  <a:cxn ang="0">
                    <a:pos x="T0" y="T1"/>
                  </a:cxn>
                  <a:cxn ang="0">
                    <a:pos x="T2" y="T3"/>
                  </a:cxn>
                  <a:cxn ang="0">
                    <a:pos x="T4" y="T5"/>
                  </a:cxn>
                  <a:cxn ang="0">
                    <a:pos x="T6" y="T7"/>
                  </a:cxn>
                </a:cxnLst>
                <a:rect l="0" t="0" r="r" b="b"/>
                <a:pathLst>
                  <a:path w="2472" h="1427">
                    <a:moveTo>
                      <a:pt x="0" y="1427"/>
                    </a:moveTo>
                    <a:lnTo>
                      <a:pt x="0" y="1427"/>
                    </a:lnTo>
                    <a:lnTo>
                      <a:pt x="2472" y="0"/>
                    </a:lnTo>
                    <a:lnTo>
                      <a:pt x="0" y="1427"/>
                    </a:lnTo>
                    <a:close/>
                  </a:path>
                </a:pathLst>
              </a:custGeom>
              <a:solidFill>
                <a:srgbClr val="446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8" name="Freeform 70"/>
              <p:cNvSpPr>
                <a:spLocks/>
              </p:cNvSpPr>
              <p:nvPr/>
            </p:nvSpPr>
            <p:spPr bwMode="auto">
              <a:xfrm>
                <a:off x="1692" y="-273"/>
                <a:ext cx="1185" cy="2337"/>
              </a:xfrm>
              <a:custGeom>
                <a:avLst/>
                <a:gdLst>
                  <a:gd name="T0" fmla="*/ 0 w 3555"/>
                  <a:gd name="T1" fmla="*/ 7012 h 7012"/>
                  <a:gd name="T2" fmla="*/ 0 w 3555"/>
                  <a:gd name="T3" fmla="*/ 4444 h 7012"/>
                  <a:gd name="T4" fmla="*/ 1083 w 3555"/>
                  <a:gd name="T5" fmla="*/ 1427 h 7012"/>
                  <a:gd name="T6" fmla="*/ 3555 w 3555"/>
                  <a:gd name="T7" fmla="*/ 0 h 7012"/>
                  <a:gd name="T8" fmla="*/ 1309 w 3555"/>
                  <a:gd name="T9" fmla="*/ 6256 h 7012"/>
                  <a:gd name="T10" fmla="*/ 0 w 3555"/>
                  <a:gd name="T11" fmla="*/ 7012 h 7012"/>
                </a:gdLst>
                <a:ahLst/>
                <a:cxnLst>
                  <a:cxn ang="0">
                    <a:pos x="T0" y="T1"/>
                  </a:cxn>
                  <a:cxn ang="0">
                    <a:pos x="T2" y="T3"/>
                  </a:cxn>
                  <a:cxn ang="0">
                    <a:pos x="T4" y="T5"/>
                  </a:cxn>
                  <a:cxn ang="0">
                    <a:pos x="T6" y="T7"/>
                  </a:cxn>
                  <a:cxn ang="0">
                    <a:pos x="T8" y="T9"/>
                  </a:cxn>
                  <a:cxn ang="0">
                    <a:pos x="T10" y="T11"/>
                  </a:cxn>
                </a:cxnLst>
                <a:rect l="0" t="0" r="r" b="b"/>
                <a:pathLst>
                  <a:path w="3555" h="7012">
                    <a:moveTo>
                      <a:pt x="0" y="7012"/>
                    </a:moveTo>
                    <a:lnTo>
                      <a:pt x="0" y="4444"/>
                    </a:lnTo>
                    <a:lnTo>
                      <a:pt x="1083" y="1427"/>
                    </a:lnTo>
                    <a:lnTo>
                      <a:pt x="3555" y="0"/>
                    </a:lnTo>
                    <a:lnTo>
                      <a:pt x="1309" y="6256"/>
                    </a:lnTo>
                    <a:lnTo>
                      <a:pt x="0" y="7012"/>
                    </a:lnTo>
                    <a:close/>
                  </a:path>
                </a:pathLst>
              </a:custGeom>
              <a:solidFill>
                <a:srgbClr val="2EB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pic>
          <p:nvPicPr>
            <p:cNvPr id="158" name="그림 1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296" y="2408456"/>
              <a:ext cx="543401" cy="543401"/>
            </a:xfrm>
            <a:prstGeom prst="rect">
              <a:avLst/>
            </a:prstGeom>
            <a:effectLst>
              <a:outerShdw blurRad="177800" dist="63500" dir="5400000" algn="t" rotWithShape="0">
                <a:prstClr val="black">
                  <a:alpha val="40000"/>
                </a:prstClr>
              </a:outerShdw>
            </a:effectLst>
          </p:spPr>
        </p:pic>
        <p:pic>
          <p:nvPicPr>
            <p:cNvPr id="159" name="그림 1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959" y="2647246"/>
              <a:ext cx="1071841" cy="1071841"/>
            </a:xfrm>
            <a:prstGeom prst="rect">
              <a:avLst/>
            </a:prstGeom>
            <a:effectLst>
              <a:outerShdw blurRad="177800" dist="63500" dir="5400000" algn="t" rotWithShape="0">
                <a:prstClr val="black">
                  <a:alpha val="40000"/>
                </a:prstClr>
              </a:outerShdw>
            </a:effectLst>
          </p:spPr>
        </p:pic>
        <p:pic>
          <p:nvPicPr>
            <p:cNvPr id="160" name="그림 1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556" y="2805315"/>
              <a:ext cx="617715" cy="617715"/>
            </a:xfrm>
            <a:prstGeom prst="rect">
              <a:avLst/>
            </a:prstGeom>
            <a:effectLst>
              <a:outerShdw blurRad="177800" dist="63500" dir="5400000" algn="t" rotWithShape="0">
                <a:prstClr val="black">
                  <a:alpha val="40000"/>
                </a:prstClr>
              </a:outerShdw>
            </a:effectLst>
          </p:spPr>
        </p:pic>
      </p:grpSp>
      <p:cxnSp>
        <p:nvCxnSpPr>
          <p:cNvPr id="88" name="直線接點 87"/>
          <p:cNvCxnSpPr/>
          <p:nvPr/>
        </p:nvCxnSpPr>
        <p:spPr>
          <a:xfrm>
            <a:off x="2070839" y="2521089"/>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9" name="직각 삼각형 78"/>
          <p:cNvSpPr/>
          <p:nvPr/>
        </p:nvSpPr>
        <p:spPr>
          <a:xfrm rot="10800000" flipV="1">
            <a:off x="10782926" y="6032665"/>
            <a:ext cx="1409073" cy="825335"/>
          </a:xfrm>
          <a:prstGeom prst="rtTriangle">
            <a:avLst/>
          </a:prstGeom>
          <a:solidFill>
            <a:schemeClr val="tx1">
              <a:lumMod val="65000"/>
              <a:lumOff val="35000"/>
            </a:schemeClr>
          </a:solidFill>
          <a:ln>
            <a:noFill/>
          </a:ln>
          <a:effectLst>
            <a:innerShdw dist="292100" dir="16200000">
              <a:srgbClr val="87540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9" name="群組 8"/>
          <p:cNvGrpSpPr/>
          <p:nvPr/>
        </p:nvGrpSpPr>
        <p:grpSpPr>
          <a:xfrm>
            <a:off x="2113167" y="1521237"/>
            <a:ext cx="1504536" cy="703586"/>
            <a:chOff x="2101237" y="1883584"/>
            <a:chExt cx="1504536" cy="703586"/>
          </a:xfrm>
        </p:grpSpPr>
        <p:pic>
          <p:nvPicPr>
            <p:cNvPr id="7" name="圖片 6"/>
            <p:cNvPicPr>
              <a:picLocks noChangeAspect="1"/>
            </p:cNvPicPr>
            <p:nvPr/>
          </p:nvPicPr>
          <p:blipFill>
            <a:blip r:embed="rId6"/>
            <a:stretch>
              <a:fillRect/>
            </a:stretch>
          </p:blipFill>
          <p:spPr>
            <a:xfrm rot="21422293">
              <a:off x="2380371" y="2038482"/>
              <a:ext cx="1225402" cy="548688"/>
            </a:xfrm>
            <a:prstGeom prst="rect">
              <a:avLst/>
            </a:prstGeom>
          </p:spPr>
        </p:pic>
        <p:sp>
          <p:nvSpPr>
            <p:cNvPr id="112" name="직사각형 3"/>
            <p:cNvSpPr/>
            <p:nvPr/>
          </p:nvSpPr>
          <p:spPr>
            <a:xfrm flipH="1">
              <a:off x="2101237" y="1883584"/>
              <a:ext cx="1447699" cy="558403"/>
            </a:xfrm>
            <a:custGeom>
              <a:avLst/>
              <a:gdLst>
                <a:gd name="connsiteX0" fmla="*/ 0 w 1221973"/>
                <a:gd name="connsiteY0" fmla="*/ 0 h 461818"/>
                <a:gd name="connsiteX1" fmla="*/ 1221973 w 1221973"/>
                <a:gd name="connsiteY1" fmla="*/ 0 h 461818"/>
                <a:gd name="connsiteX2" fmla="*/ 1221973 w 1221973"/>
                <a:gd name="connsiteY2" fmla="*/ 461818 h 461818"/>
                <a:gd name="connsiteX3" fmla="*/ 0 w 1221973"/>
                <a:gd name="connsiteY3" fmla="*/ 461818 h 461818"/>
                <a:gd name="connsiteX4" fmla="*/ 0 w 1221973"/>
                <a:gd name="connsiteY4" fmla="*/ 0 h 461818"/>
                <a:gd name="connsiteX0" fmla="*/ 0 w 1221973"/>
                <a:gd name="connsiteY0" fmla="*/ 0 h 461818"/>
                <a:gd name="connsiteX1" fmla="*/ 1221973 w 1221973"/>
                <a:gd name="connsiteY1" fmla="*/ 0 h 461818"/>
                <a:gd name="connsiteX2" fmla="*/ 1221973 w 1221973"/>
                <a:gd name="connsiteY2" fmla="*/ 461818 h 461818"/>
                <a:gd name="connsiteX3" fmla="*/ 0 w 1221973"/>
                <a:gd name="connsiteY3" fmla="*/ 461818 h 461818"/>
                <a:gd name="connsiteX4" fmla="*/ 0 w 1221973"/>
                <a:gd name="connsiteY4" fmla="*/ 0 h 461818"/>
                <a:gd name="connsiteX0" fmla="*/ 0 w 1221973"/>
                <a:gd name="connsiteY0" fmla="*/ 0 h 519288"/>
                <a:gd name="connsiteX1" fmla="*/ 1221973 w 1221973"/>
                <a:gd name="connsiteY1" fmla="*/ 0 h 519288"/>
                <a:gd name="connsiteX2" fmla="*/ 1221973 w 1221973"/>
                <a:gd name="connsiteY2" fmla="*/ 461818 h 519288"/>
                <a:gd name="connsiteX3" fmla="*/ 0 w 1221973"/>
                <a:gd name="connsiteY3" fmla="*/ 461818 h 519288"/>
                <a:gd name="connsiteX4" fmla="*/ 0 w 1221973"/>
                <a:gd name="connsiteY4" fmla="*/ 0 h 519288"/>
                <a:gd name="connsiteX0" fmla="*/ 0 w 1221973"/>
                <a:gd name="connsiteY0" fmla="*/ 0 h 494658"/>
                <a:gd name="connsiteX1" fmla="*/ 1221973 w 1221973"/>
                <a:gd name="connsiteY1" fmla="*/ 0 h 494658"/>
                <a:gd name="connsiteX2" fmla="*/ 1221973 w 1221973"/>
                <a:gd name="connsiteY2" fmla="*/ 461818 h 494658"/>
                <a:gd name="connsiteX3" fmla="*/ 0 w 1221973"/>
                <a:gd name="connsiteY3" fmla="*/ 461818 h 494658"/>
                <a:gd name="connsiteX4" fmla="*/ 0 w 1221973"/>
                <a:gd name="connsiteY4" fmla="*/ 0 h 494658"/>
                <a:gd name="connsiteX0" fmla="*/ 0 w 1221973"/>
                <a:gd name="connsiteY0" fmla="*/ 0 h 531603"/>
                <a:gd name="connsiteX1" fmla="*/ 1221973 w 1221973"/>
                <a:gd name="connsiteY1" fmla="*/ 36945 h 531603"/>
                <a:gd name="connsiteX2" fmla="*/ 1221973 w 1221973"/>
                <a:gd name="connsiteY2" fmla="*/ 498763 h 531603"/>
                <a:gd name="connsiteX3" fmla="*/ 0 w 1221973"/>
                <a:gd name="connsiteY3" fmla="*/ 498763 h 531603"/>
                <a:gd name="connsiteX4" fmla="*/ 0 w 1221973"/>
                <a:gd name="connsiteY4" fmla="*/ 0 h 531603"/>
                <a:gd name="connsiteX0" fmla="*/ 0 w 1221973"/>
                <a:gd name="connsiteY0" fmla="*/ 0 h 498763"/>
                <a:gd name="connsiteX1" fmla="*/ 1221973 w 1221973"/>
                <a:gd name="connsiteY1" fmla="*/ 36945 h 498763"/>
                <a:gd name="connsiteX2" fmla="*/ 1221973 w 1221973"/>
                <a:gd name="connsiteY2" fmla="*/ 498763 h 498763"/>
                <a:gd name="connsiteX3" fmla="*/ 9236 w 1221973"/>
                <a:gd name="connsiteY3" fmla="*/ 424872 h 498763"/>
                <a:gd name="connsiteX4" fmla="*/ 0 w 1221973"/>
                <a:gd name="connsiteY4" fmla="*/ 0 h 498763"/>
                <a:gd name="connsiteX0" fmla="*/ 0 w 1221973"/>
                <a:gd name="connsiteY0" fmla="*/ 0 h 535708"/>
                <a:gd name="connsiteX1" fmla="*/ 1221973 w 1221973"/>
                <a:gd name="connsiteY1" fmla="*/ 73890 h 535708"/>
                <a:gd name="connsiteX2" fmla="*/ 1221973 w 1221973"/>
                <a:gd name="connsiteY2" fmla="*/ 535708 h 535708"/>
                <a:gd name="connsiteX3" fmla="*/ 9236 w 1221973"/>
                <a:gd name="connsiteY3" fmla="*/ 461817 h 535708"/>
                <a:gd name="connsiteX4" fmla="*/ 0 w 1221973"/>
                <a:gd name="connsiteY4" fmla="*/ 0 h 53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973" h="535708">
                  <a:moveTo>
                    <a:pt x="0" y="0"/>
                  </a:moveTo>
                  <a:cubicBezTo>
                    <a:pt x="601288" y="92364"/>
                    <a:pt x="814649" y="73890"/>
                    <a:pt x="1221973" y="73890"/>
                  </a:cubicBezTo>
                  <a:lnTo>
                    <a:pt x="1221973" y="535708"/>
                  </a:lnTo>
                  <a:cubicBezTo>
                    <a:pt x="814649" y="535708"/>
                    <a:pt x="619760" y="535708"/>
                    <a:pt x="9236" y="461817"/>
                  </a:cubicBezTo>
                  <a:lnTo>
                    <a:pt x="0" y="0"/>
                  </a:lnTo>
                  <a:close/>
                </a:path>
              </a:pathLst>
            </a:custGeom>
            <a:gradFill>
              <a:gsLst>
                <a:gs pos="100000">
                  <a:srgbClr val="DB4D50"/>
                </a:gs>
                <a:gs pos="59000">
                  <a:srgbClr val="FF7C80">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zh-TW" altLang="en-US" sz="2000" b="1" dirty="0">
                  <a:solidFill>
                    <a:schemeClr val="bg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rPr>
                <a:t>赴陸時</a:t>
              </a:r>
              <a:endParaRPr lang="en-US" altLang="ko-KR" sz="2000" b="1" dirty="0">
                <a:solidFill>
                  <a:schemeClr val="bg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endParaRPr>
            </a:p>
          </p:txBody>
        </p:sp>
      </p:grpSp>
      <p:cxnSp>
        <p:nvCxnSpPr>
          <p:cNvPr id="93" name="直線接點 92"/>
          <p:cNvCxnSpPr/>
          <p:nvPr/>
        </p:nvCxnSpPr>
        <p:spPr>
          <a:xfrm>
            <a:off x="2070839" y="2958715"/>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15" name="Group 9"/>
          <p:cNvGrpSpPr/>
          <p:nvPr/>
        </p:nvGrpSpPr>
        <p:grpSpPr>
          <a:xfrm>
            <a:off x="1002119" y="2517846"/>
            <a:ext cx="1269663" cy="896757"/>
            <a:chOff x="4360803" y="1688277"/>
            <a:chExt cx="1169762" cy="1013297"/>
          </a:xfrm>
          <a:solidFill>
            <a:schemeClr val="bg1">
              <a:alpha val="30000"/>
            </a:schemeClr>
          </a:solidFill>
        </p:grpSpPr>
        <p:sp>
          <p:nvSpPr>
            <p:cNvPr id="116" name="Freeform: Shape 10"/>
            <p:cNvSpPr/>
            <p:nvPr/>
          </p:nvSpPr>
          <p:spPr>
            <a:xfrm>
              <a:off x="4360803" y="1688277"/>
              <a:ext cx="540177" cy="1013297"/>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Freeform: Shape 11"/>
            <p:cNvSpPr/>
            <p:nvPr/>
          </p:nvSpPr>
          <p:spPr>
            <a:xfrm>
              <a:off x="4990388" y="1688277"/>
              <a:ext cx="540177" cy="1013297"/>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92" name="直線接點 91"/>
          <p:cNvCxnSpPr/>
          <p:nvPr/>
        </p:nvCxnSpPr>
        <p:spPr>
          <a:xfrm>
            <a:off x="2041547" y="3403615"/>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a:xfrm>
            <a:off x="2041546" y="3789225"/>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a:xfrm>
            <a:off x="2041546" y="4234762"/>
            <a:ext cx="9367481"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2862294" y="4728260"/>
            <a:ext cx="7171503" cy="1446550"/>
          </a:xfrm>
          <a:prstGeom prst="rect">
            <a:avLst/>
          </a:prstGeom>
          <a:noFill/>
        </p:spPr>
        <p:txBody>
          <a:bodyPr wrap="square" rtlCol="0">
            <a:spAutoFit/>
          </a:bodyPr>
          <a:lstStyle/>
          <a:p>
            <a:r>
              <a:rPr lang="zh-TW" altLang="en-US" sz="4400" dirty="0">
                <a:solidFill>
                  <a:srgbClr val="FFCC66"/>
                </a:solidFill>
                <a:effectLst>
                  <a:outerShdw blurRad="38100" dist="38100" dir="2700000" algn="tl">
                    <a:srgbClr val="000000">
                      <a:alpha val="43137"/>
                    </a:srgbClr>
                  </a:outerShdw>
                </a:effectLst>
                <a:latin typeface="YouYuan" panose="02010509060101010101" pitchFamily="49" charset="-122"/>
                <a:ea typeface="YouYuan" panose="02010509060101010101" pitchFamily="49" charset="-122"/>
              </a:rPr>
              <a:t>海基會</a:t>
            </a:r>
            <a:r>
              <a:rPr lang="en-US" altLang="zh-TW" sz="4400" dirty="0">
                <a:solidFill>
                  <a:srgbClr val="FFCC66"/>
                </a:solidFill>
                <a:effectLst>
                  <a:outerShdw blurRad="38100" dist="38100" dir="2700000" algn="tl">
                    <a:srgbClr val="000000">
                      <a:alpha val="43137"/>
                    </a:srgbClr>
                  </a:outerShdw>
                </a:effectLst>
                <a:latin typeface="Rockwell Extra Bold" panose="02060903040505020403" pitchFamily="18" charset="0"/>
              </a:rPr>
              <a:t>24</a:t>
            </a:r>
            <a:r>
              <a:rPr lang="zh-TW" altLang="en-US" sz="4400" dirty="0">
                <a:solidFill>
                  <a:srgbClr val="FFCC66"/>
                </a:solidFill>
                <a:effectLst>
                  <a:outerShdw blurRad="38100" dist="38100" dir="2700000" algn="tl">
                    <a:srgbClr val="000000">
                      <a:alpha val="43137"/>
                    </a:srgbClr>
                  </a:outerShdw>
                </a:effectLst>
                <a:latin typeface="YouYuan" panose="02010509060101010101" pitchFamily="49" charset="-122"/>
                <a:ea typeface="YouYuan" panose="02010509060101010101" pitchFamily="49" charset="-122"/>
              </a:rPr>
              <a:t>小時緊急服務專線</a:t>
            </a:r>
            <a:r>
              <a:rPr lang="zh-TW" altLang="en-US" sz="4400" dirty="0">
                <a:solidFill>
                  <a:srgbClr val="FFCC66"/>
                </a:solidFill>
                <a:effectLst>
                  <a:outerShdw blurRad="38100" dist="38100" dir="2700000" algn="tl">
                    <a:srgbClr val="000000">
                      <a:alpha val="43137"/>
                    </a:srgbClr>
                  </a:outerShdw>
                </a:effectLst>
                <a:latin typeface="Rockwell Extra Bold" panose="02060903040505020403" pitchFamily="18" charset="0"/>
              </a:rPr>
              <a:t>：</a:t>
            </a:r>
            <a:endParaRPr lang="en-US" altLang="zh-TW" sz="4400" dirty="0">
              <a:solidFill>
                <a:srgbClr val="FFCC66"/>
              </a:solidFill>
              <a:effectLst>
                <a:outerShdw blurRad="38100" dist="38100" dir="2700000" algn="tl">
                  <a:srgbClr val="000000">
                    <a:alpha val="43137"/>
                  </a:srgbClr>
                </a:outerShdw>
              </a:effectLst>
              <a:latin typeface="Rockwell Extra Bold" panose="02060903040505020403" pitchFamily="18" charset="0"/>
            </a:endParaRPr>
          </a:p>
          <a:p>
            <a:r>
              <a:rPr lang="en-US" altLang="zh-TW" sz="4400" dirty="0">
                <a:solidFill>
                  <a:srgbClr val="FFCC66"/>
                </a:solidFill>
                <a:effectLst>
                  <a:outerShdw blurRad="38100" dist="38100" dir="2700000" algn="tl">
                    <a:srgbClr val="000000">
                      <a:alpha val="43137"/>
                    </a:srgbClr>
                  </a:outerShdw>
                </a:effectLst>
                <a:latin typeface="Rockwell Extra Bold" panose="02060903040505020403" pitchFamily="18" charset="0"/>
              </a:rPr>
              <a:t>+886-2-2533-9995</a:t>
            </a:r>
            <a:endParaRPr lang="zh-TW" altLang="en-US" sz="4400" dirty="0">
              <a:solidFill>
                <a:srgbClr val="FFCC66"/>
              </a:solidFill>
              <a:effectLst>
                <a:outerShdw blurRad="38100" dist="38100" dir="2700000" algn="tl">
                  <a:srgbClr val="000000">
                    <a:alpha val="43137"/>
                  </a:srgbClr>
                </a:outerShdw>
              </a:effectLst>
              <a:latin typeface="Rockwell Extra Bold" panose="02060903040505020403" pitchFamily="18" charset="0"/>
            </a:endParaRPr>
          </a:p>
        </p:txBody>
      </p:sp>
      <p:pic>
        <p:nvPicPr>
          <p:cNvPr id="97" name="Picture 3" descr="E:\002-KIMS BUSINESS\007-02-MaxPPT-Contents\150902-com-Global-Laptop\mo900.png">
            <a:extLst>
              <a:ext uri="{FF2B5EF4-FFF2-40B4-BE49-F238E27FC236}">
                <a16:creationId xmlns:a16="http://schemas.microsoft.com/office/drawing/2014/main" id="{3505F014-CDEF-4058-AE04-756173FA6CED}"/>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saturation sat="66000"/>
                    </a14:imgEffect>
                  </a14:imgLayer>
                </a14:imgProps>
              </a:ext>
              <a:ext uri="{28A0092B-C50C-407E-A947-70E740481C1C}">
                <a14:useLocalDpi xmlns:a14="http://schemas.microsoft.com/office/drawing/2010/main" val="0"/>
              </a:ext>
            </a:extLst>
          </a:blip>
          <a:srcRect l="18253"/>
          <a:stretch/>
        </p:blipFill>
        <p:spPr bwMode="auto">
          <a:xfrm>
            <a:off x="-1" y="4344690"/>
            <a:ext cx="2057645" cy="251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54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31014" y="311254"/>
            <a:ext cx="5747503" cy="1262814"/>
          </a:xfrm>
          <a:prstGeom prst="rect">
            <a:avLst/>
          </a:prstGeom>
          <a:pattFill prst="pct5">
            <a:fgClr>
              <a:schemeClr val="bg2">
                <a:lumMod val="75000"/>
              </a:schemeClr>
            </a:fgClr>
            <a:bgClr>
              <a:schemeClr val="bg1"/>
            </a:bgClr>
          </a:pattFill>
          <a:ln w="19050">
            <a:solidFill>
              <a:srgbClr val="ECECEC"/>
            </a:solidFill>
          </a:ln>
        </p:spPr>
        <p:style>
          <a:lnRef idx="2">
            <a:schemeClr val="accent1"/>
          </a:lnRef>
          <a:fillRef idx="1">
            <a:schemeClr val="lt1"/>
          </a:fillRef>
          <a:effectRef idx="0">
            <a:schemeClr val="accent1"/>
          </a:effectRef>
          <a:fontRef idx="minor">
            <a:schemeClr val="dk1"/>
          </a:fontRef>
        </p:style>
        <p:txBody>
          <a:bodyPr rtlCol="0" anchor="ctr"/>
          <a:lstStyle/>
          <a:p>
            <a:r>
              <a:rPr lang="zh-TW" altLang="en-US" sz="3200" b="1" dirty="0">
                <a:solidFill>
                  <a:srgbClr val="FF0000"/>
                </a:solidFill>
                <a:latin typeface="FZYaoTi" panose="02010601030101010101" pitchFamily="2" charset="-122"/>
                <a:ea typeface="FZYaoTi" panose="02010601030101010101" pitchFamily="2" charset="-122"/>
              </a:rPr>
              <a:t>公務員赴陸的注意事項有哪些？</a:t>
            </a:r>
          </a:p>
        </p:txBody>
      </p:sp>
      <p:sp>
        <p:nvSpPr>
          <p:cNvPr id="4" name="文字方塊 3"/>
          <p:cNvSpPr txBox="1"/>
          <p:nvPr/>
        </p:nvSpPr>
        <p:spPr>
          <a:xfrm>
            <a:off x="1949768" y="2064937"/>
            <a:ext cx="9760519" cy="3670236"/>
          </a:xfrm>
          <a:prstGeom prst="rect">
            <a:avLst/>
          </a:prstGeom>
          <a:solidFill>
            <a:srgbClr val="FFFFFF"/>
          </a:solidFill>
          <a:ln>
            <a:noFill/>
          </a:ln>
        </p:spPr>
        <p:txBody>
          <a:bodyPr wrap="square" rtlCol="0">
            <a:spAutoFit/>
          </a:bodyPr>
          <a:lstStyle/>
          <a:p>
            <a:pPr>
              <a:lnSpc>
                <a:spcPct val="150000"/>
              </a:lnSpc>
            </a:pPr>
            <a:r>
              <a:rPr lang="zh-TW" altLang="en-US" dirty="0">
                <a:latin typeface="YouYuan" panose="02010509060101010101" pitchFamily="49" charset="-122"/>
                <a:ea typeface="YouYuan" panose="02010509060101010101" pitchFamily="49" charset="-122"/>
              </a:rPr>
              <a:t>此外，之前有些地方政府赴陸與中國大陸地方機關交流時，在陸方提出簽署合作文書（備忘錄）之邀約時，礙於情面同意簽署，事後被相關主管機關查知，因已違反</a:t>
            </a:r>
            <a:r>
              <a:rPr lang="en-US" altLang="zh-TW" dirty="0">
                <a:latin typeface="YouYuan" panose="02010509060101010101" pitchFamily="49" charset="-122"/>
                <a:ea typeface="YouYuan" panose="02010509060101010101" pitchFamily="49" charset="-122"/>
              </a:rPr>
              <a:t>〈</a:t>
            </a:r>
            <a:r>
              <a:rPr lang="zh-TW" altLang="en-US" dirty="0">
                <a:latin typeface="YouYuan" panose="02010509060101010101" pitchFamily="49" charset="-122"/>
                <a:ea typeface="YouYuan" panose="02010509060101010101" pitchFamily="49" charset="-122"/>
              </a:rPr>
              <a:t>兩岸條例</a:t>
            </a:r>
            <a:r>
              <a:rPr lang="en-US" altLang="zh-TW" dirty="0">
                <a:latin typeface="YouYuan" panose="02010509060101010101" pitchFamily="49" charset="-122"/>
                <a:ea typeface="YouYuan" panose="02010509060101010101" pitchFamily="49" charset="-122"/>
              </a:rPr>
              <a:t>〉</a:t>
            </a:r>
            <a:r>
              <a:rPr lang="zh-TW" altLang="en-US" dirty="0">
                <a:latin typeface="YouYuan" panose="02010509060101010101" pitchFamily="49" charset="-122"/>
                <a:ea typeface="YouYuan" panose="02010509060101010101" pitchFamily="49" charset="-122"/>
              </a:rPr>
              <a:t>第 </a:t>
            </a:r>
            <a:r>
              <a:rPr lang="en-US" altLang="zh-TW" dirty="0">
                <a:latin typeface="YouYuan" panose="02010509060101010101" pitchFamily="49" charset="-122"/>
                <a:ea typeface="YouYuan" panose="02010509060101010101" pitchFamily="49" charset="-122"/>
              </a:rPr>
              <a:t>33 </a:t>
            </a:r>
            <a:r>
              <a:rPr lang="zh-TW" altLang="en-US" dirty="0">
                <a:latin typeface="YouYuan" panose="02010509060101010101" pitchFamily="49" charset="-122"/>
                <a:ea typeface="YouYuan" panose="02010509060101010101" pitchFamily="49" charset="-122"/>
              </a:rPr>
              <a:t>條之 </a:t>
            </a:r>
            <a:r>
              <a:rPr lang="en-US" altLang="zh-TW" dirty="0">
                <a:latin typeface="YouYuan" panose="02010509060101010101" pitchFamily="49" charset="-122"/>
                <a:ea typeface="YouYuan" panose="02010509060101010101" pitchFamily="49" charset="-122"/>
              </a:rPr>
              <a:t>1 </a:t>
            </a:r>
            <a:r>
              <a:rPr lang="zh-TW" altLang="en-US" dirty="0">
                <a:latin typeface="YouYuan" panose="02010509060101010101" pitchFamily="49" charset="-122"/>
                <a:ea typeface="YouYuan" panose="02010509060101010101" pitchFamily="49" charset="-122"/>
              </a:rPr>
              <a:t>第 </a:t>
            </a:r>
            <a:r>
              <a:rPr lang="en-US" altLang="zh-TW" dirty="0">
                <a:latin typeface="YouYuan" panose="02010509060101010101" pitchFamily="49" charset="-122"/>
                <a:ea typeface="YouYuan" panose="02010509060101010101" pitchFamily="49" charset="-122"/>
              </a:rPr>
              <a:t>1 </a:t>
            </a:r>
            <a:r>
              <a:rPr lang="zh-TW" altLang="en-US" dirty="0">
                <a:latin typeface="YouYuan" panose="02010509060101010101" pitchFamily="49" charset="-122"/>
                <a:ea typeface="YouYuan" panose="02010509060101010101" pitchFamily="49" charset="-122"/>
              </a:rPr>
              <a:t>項第 </a:t>
            </a:r>
            <a:r>
              <a:rPr lang="en-US" altLang="zh-TW" dirty="0">
                <a:latin typeface="YouYuan" panose="02010509060101010101" pitchFamily="49" charset="-122"/>
                <a:ea typeface="YouYuan" panose="02010509060101010101" pitchFamily="49" charset="-122"/>
              </a:rPr>
              <a:t>1 </a:t>
            </a:r>
            <a:r>
              <a:rPr lang="zh-TW" altLang="en-US" dirty="0">
                <a:latin typeface="YouYuan" panose="02010509060101010101" pitchFamily="49" charset="-122"/>
                <a:ea typeface="YouYuan" panose="02010509060101010101" pitchFamily="49" charset="-122"/>
              </a:rPr>
              <a:t>款之規定（</a:t>
            </a:r>
            <a:r>
              <a:rPr lang="zh-TW" altLang="en-US" dirty="0">
                <a:gradFill>
                  <a:gsLst>
                    <a:gs pos="0">
                      <a:srgbClr val="FF7C80"/>
                    </a:gs>
                    <a:gs pos="74000">
                      <a:srgbClr val="FF9999"/>
                    </a:gs>
                    <a:gs pos="83000">
                      <a:srgbClr val="FF9999"/>
                    </a:gs>
                    <a:gs pos="100000">
                      <a:srgbClr val="FF7C80"/>
                    </a:gs>
                  </a:gsLst>
                  <a:lin ang="5400000" scaled="1"/>
                </a:gradFill>
                <a:latin typeface="YouYuan" panose="02010509060101010101" pitchFamily="49" charset="-122"/>
                <a:ea typeface="YouYuan" panose="02010509060101010101" pitchFamily="49" charset="-122"/>
              </a:rPr>
              <a:t>不得與陸方黨政軍或具政治性 機關、團體為任何形式之合作行為</a:t>
            </a:r>
            <a:r>
              <a:rPr lang="zh-TW" altLang="en-US" dirty="0">
                <a:latin typeface="YouYuan" panose="02010509060101010101" pitchFamily="49" charset="-122"/>
                <a:ea typeface="YouYuan" panose="02010509060101010101" pitchFamily="49" charset="-122"/>
              </a:rPr>
              <a:t>），而遭主管機關依</a:t>
            </a:r>
            <a:r>
              <a:rPr lang="en-US" altLang="zh-TW" dirty="0">
                <a:latin typeface="YouYuan" panose="02010509060101010101" pitchFamily="49" charset="-122"/>
                <a:ea typeface="YouYuan" panose="02010509060101010101" pitchFamily="49" charset="-122"/>
              </a:rPr>
              <a:t>〈</a:t>
            </a:r>
            <a:r>
              <a:rPr lang="zh-TW" altLang="en-US" dirty="0">
                <a:latin typeface="YouYuan" panose="02010509060101010101" pitchFamily="49" charset="-122"/>
                <a:ea typeface="YouYuan" panose="02010509060101010101" pitchFamily="49" charset="-122"/>
              </a:rPr>
              <a:t>兩岸條例</a:t>
            </a:r>
            <a:r>
              <a:rPr lang="en-US" altLang="zh-TW" dirty="0">
                <a:latin typeface="YouYuan" panose="02010509060101010101" pitchFamily="49" charset="-122"/>
                <a:ea typeface="YouYuan" panose="02010509060101010101" pitchFamily="49" charset="-122"/>
              </a:rPr>
              <a:t>〉</a:t>
            </a:r>
            <a:r>
              <a:rPr lang="zh-TW" altLang="en-US" dirty="0">
                <a:latin typeface="YouYuan" panose="02010509060101010101" pitchFamily="49" charset="-122"/>
                <a:ea typeface="YouYuan" panose="02010509060101010101" pitchFamily="49" charset="-122"/>
              </a:rPr>
              <a:t>第 </a:t>
            </a:r>
            <a:r>
              <a:rPr lang="en-US" altLang="zh-TW" dirty="0">
                <a:latin typeface="YouYuan" panose="02010509060101010101" pitchFamily="49" charset="-122"/>
                <a:ea typeface="YouYuan" panose="02010509060101010101" pitchFamily="49" charset="-122"/>
              </a:rPr>
              <a:t>90 </a:t>
            </a:r>
            <a:r>
              <a:rPr lang="zh-TW" altLang="en-US" dirty="0">
                <a:latin typeface="YouYuan" panose="02010509060101010101" pitchFamily="49" charset="-122"/>
                <a:ea typeface="YouYuan" panose="02010509060101010101" pitchFamily="49" charset="-122"/>
              </a:rPr>
              <a:t>條之 </a:t>
            </a:r>
            <a:r>
              <a:rPr lang="en-US" altLang="zh-TW" dirty="0">
                <a:latin typeface="YouYuan" panose="02010509060101010101" pitchFamily="49" charset="-122"/>
                <a:ea typeface="YouYuan" panose="02010509060101010101" pitchFamily="49" charset="-122"/>
              </a:rPr>
              <a:t>2 </a:t>
            </a:r>
            <a:r>
              <a:rPr lang="zh-TW" altLang="en-US" dirty="0">
                <a:latin typeface="YouYuan" panose="02010509060101010101" pitchFamily="49" charset="-122"/>
                <a:ea typeface="YouYuan" panose="02010509060101010101" pitchFamily="49" charset="-122"/>
              </a:rPr>
              <a:t>第 </a:t>
            </a:r>
            <a:r>
              <a:rPr lang="en-US" altLang="zh-TW" dirty="0">
                <a:latin typeface="YouYuan" panose="02010509060101010101" pitchFamily="49" charset="-122"/>
                <a:ea typeface="YouYuan" panose="02010509060101010101" pitchFamily="49" charset="-122"/>
              </a:rPr>
              <a:t>1 </a:t>
            </a:r>
            <a:r>
              <a:rPr lang="zh-TW" altLang="en-US" dirty="0">
                <a:latin typeface="YouYuan" panose="02010509060101010101" pitchFamily="49" charset="-122"/>
                <a:ea typeface="YouYuan" panose="02010509060101010101" pitchFamily="49" charset="-122"/>
              </a:rPr>
              <a:t>項予以裁罰。</a:t>
            </a:r>
            <a:endParaRPr lang="en-US" altLang="zh-TW" dirty="0">
              <a:latin typeface="YouYuan" panose="02010509060101010101" pitchFamily="49" charset="-122"/>
              <a:ea typeface="YouYuan" panose="02010509060101010101" pitchFamily="49" charset="-122"/>
            </a:endParaRPr>
          </a:p>
          <a:p>
            <a:pPr>
              <a:lnSpc>
                <a:spcPct val="150000"/>
              </a:lnSpc>
            </a:pPr>
            <a:r>
              <a:rPr lang="zh-TW" altLang="en-US" dirty="0">
                <a:latin typeface="YouYuan" panose="02010509060101010101" pitchFamily="49" charset="-122"/>
                <a:ea typeface="YouYuan" panose="02010509060101010101" pitchFamily="49" charset="-122"/>
              </a:rPr>
              <a:t>因此，地方政府如有與陸方簽署合作文書（備忘錄）之需要時，必須依上開</a:t>
            </a:r>
            <a:r>
              <a:rPr lang="en-US" altLang="zh-TW" dirty="0">
                <a:latin typeface="YouYuan" panose="02010509060101010101" pitchFamily="49" charset="-122"/>
                <a:ea typeface="YouYuan" panose="02010509060101010101" pitchFamily="49" charset="-122"/>
              </a:rPr>
              <a:t>〈</a:t>
            </a:r>
            <a:r>
              <a:rPr lang="zh-TW" altLang="en-US" dirty="0">
                <a:latin typeface="YouYuan" panose="02010509060101010101" pitchFamily="49" charset="-122"/>
                <a:ea typeface="YouYuan" panose="02010509060101010101" pitchFamily="49" charset="-122"/>
              </a:rPr>
              <a:t>兩岸條例</a:t>
            </a:r>
            <a:r>
              <a:rPr lang="en-US" altLang="zh-TW" dirty="0">
                <a:latin typeface="YouYuan" panose="02010509060101010101" pitchFamily="49" charset="-122"/>
                <a:ea typeface="YouYuan" panose="02010509060101010101" pitchFamily="49" charset="-122"/>
              </a:rPr>
              <a:t>〉</a:t>
            </a:r>
            <a:r>
              <a:rPr lang="zh-TW" altLang="en-US" dirty="0">
                <a:latin typeface="YouYuan" panose="02010509060101010101" pitchFamily="49" charset="-122"/>
                <a:ea typeface="YouYuan" panose="02010509060101010101" pitchFamily="49" charset="-122"/>
              </a:rPr>
              <a:t>第 </a:t>
            </a:r>
            <a:r>
              <a:rPr lang="en-US" altLang="zh-TW" dirty="0">
                <a:latin typeface="YouYuan" panose="02010509060101010101" pitchFamily="49" charset="-122"/>
                <a:ea typeface="YouYuan" panose="02010509060101010101" pitchFamily="49" charset="-122"/>
              </a:rPr>
              <a:t>33 </a:t>
            </a:r>
            <a:r>
              <a:rPr lang="zh-TW" altLang="en-US" dirty="0">
                <a:latin typeface="YouYuan" panose="02010509060101010101" pitchFamily="49" charset="-122"/>
                <a:ea typeface="YouYuan" panose="02010509060101010101" pitchFamily="49" charset="-122"/>
              </a:rPr>
              <a:t>條之 </a:t>
            </a:r>
            <a:r>
              <a:rPr lang="en-US" altLang="zh-TW" dirty="0">
                <a:latin typeface="YouYuan" panose="02010509060101010101" pitchFamily="49" charset="-122"/>
                <a:ea typeface="YouYuan" panose="02010509060101010101" pitchFamily="49" charset="-122"/>
              </a:rPr>
              <a:t>1 </a:t>
            </a:r>
            <a:r>
              <a:rPr lang="zh-TW" altLang="en-US" dirty="0">
                <a:latin typeface="YouYuan" panose="02010509060101010101" pitchFamily="49" charset="-122"/>
                <a:ea typeface="YouYuan" panose="02010509060101010101" pitchFamily="49" charset="-122"/>
              </a:rPr>
              <a:t>第 </a:t>
            </a:r>
            <a:r>
              <a:rPr lang="en-US" altLang="zh-TW" dirty="0">
                <a:latin typeface="YouYuan" panose="02010509060101010101" pitchFamily="49" charset="-122"/>
                <a:ea typeface="YouYuan" panose="02010509060101010101" pitchFamily="49" charset="-122"/>
              </a:rPr>
              <a:t>1 </a:t>
            </a:r>
            <a:r>
              <a:rPr lang="zh-TW" altLang="en-US" dirty="0">
                <a:latin typeface="YouYuan" panose="02010509060101010101" pitchFamily="49" charset="-122"/>
                <a:ea typeface="YouYuan" panose="02010509060101010101" pitchFamily="49" charset="-122"/>
              </a:rPr>
              <a:t>項及內政部所訂</a:t>
            </a:r>
            <a:r>
              <a:rPr lang="en-US" altLang="zh-TW" dirty="0">
                <a:latin typeface="YouYuan" panose="02010509060101010101" pitchFamily="49" charset="-122"/>
                <a:ea typeface="YouYuan" panose="02010509060101010101" pitchFamily="49" charset="-122"/>
              </a:rPr>
              <a:t>《</a:t>
            </a:r>
            <a:r>
              <a:rPr lang="zh-TW" altLang="en-US" dirty="0">
                <a:latin typeface="YouYuan" panose="02010509060101010101" pitchFamily="49" charset="-122"/>
                <a:ea typeface="YouYuan" panose="02010509060101010101" pitchFamily="49" charset="-122"/>
              </a:rPr>
              <a:t>內政部審查地方政府與大陸地區地方機關之合作行為或締結聯盟申報須知</a:t>
            </a:r>
            <a:r>
              <a:rPr lang="en-US" altLang="zh-TW" dirty="0">
                <a:latin typeface="YouYuan" panose="02010509060101010101" pitchFamily="49" charset="-122"/>
                <a:ea typeface="YouYuan" panose="02010509060101010101" pitchFamily="49" charset="-122"/>
              </a:rPr>
              <a:t>》</a:t>
            </a:r>
            <a:r>
              <a:rPr lang="zh-TW" altLang="en-US" dirty="0">
                <a:latin typeface="YouYuan" panose="02010509060101010101" pitchFamily="49" charset="-122"/>
                <a:ea typeface="YouYuan" panose="02010509060101010101" pitchFamily="49" charset="-122"/>
              </a:rPr>
              <a:t>等規定，先</a:t>
            </a:r>
            <a:r>
              <a:rPr lang="zh-TW" altLang="en-US" dirty="0">
                <a:gradFill>
                  <a:gsLst>
                    <a:gs pos="0">
                      <a:srgbClr val="FF7C80"/>
                    </a:gs>
                    <a:gs pos="74000">
                      <a:srgbClr val="FF9999"/>
                    </a:gs>
                    <a:gs pos="83000">
                      <a:srgbClr val="FF9999"/>
                    </a:gs>
                    <a:gs pos="100000">
                      <a:srgbClr val="FF7C80"/>
                    </a:gs>
                  </a:gsLst>
                  <a:lin ang="5400000" scaled="1"/>
                </a:gradFill>
                <a:latin typeface="YouYuan" panose="02010509060101010101" pitchFamily="49" charset="-122"/>
                <a:ea typeface="YouYuan" panose="02010509060101010101" pitchFamily="49" charset="-122"/>
              </a:rPr>
              <a:t>報經各該主管機關許可</a:t>
            </a:r>
            <a:r>
              <a:rPr lang="zh-TW" altLang="en-US" dirty="0">
                <a:latin typeface="YouYuan" panose="02010509060101010101" pitchFamily="49" charset="-122"/>
                <a:ea typeface="YouYuan" panose="02010509060101010101" pitchFamily="49" charset="-122"/>
              </a:rPr>
              <a:t>後（如農業合作報農委會許可、觀光合作報交通部或觀光局許可、綜合性的合作事項，則報內政部許可），才能進行簽署。</a:t>
            </a:r>
            <a:endParaRPr lang="en-US" altLang="zh-TW" dirty="0">
              <a:latin typeface="YouYuan" panose="02010509060101010101" pitchFamily="49" charset="-122"/>
              <a:ea typeface="YouYuan" panose="02010509060101010101" pitchFamily="49" charset="-122"/>
            </a:endParaRPr>
          </a:p>
          <a:p>
            <a:pPr>
              <a:lnSpc>
                <a:spcPct val="150000"/>
              </a:lnSpc>
            </a:pPr>
            <a:r>
              <a:rPr lang="zh-TW" altLang="en-US" sz="1100" dirty="0">
                <a:solidFill>
                  <a:schemeClr val="bg2">
                    <a:lumMod val="50000"/>
                  </a:schemeClr>
                </a:solidFill>
                <a:latin typeface="YouYuan" panose="02010509060101010101" pitchFamily="49" charset="-122"/>
                <a:ea typeface="YouYuan" panose="02010509060101010101" pitchFamily="49" charset="-122"/>
              </a:rPr>
              <a:t>                                                                                                                          </a:t>
            </a:r>
            <a:r>
              <a:rPr lang="en-US" altLang="zh-TW" sz="1100" dirty="0">
                <a:solidFill>
                  <a:schemeClr val="bg2">
                    <a:lumMod val="50000"/>
                  </a:schemeClr>
                </a:solidFill>
                <a:latin typeface="YouYuan" panose="02010509060101010101" pitchFamily="49" charset="-122"/>
                <a:ea typeface="YouYuan" panose="02010509060101010101" pitchFamily="49" charset="-122"/>
                <a:sym typeface="Wingdings" panose="05000000000000000000" pitchFamily="2" charset="2"/>
              </a:rPr>
              <a:t>#</a:t>
            </a:r>
            <a:r>
              <a:rPr lang="zh-TW" altLang="en-US" sz="1100" dirty="0">
                <a:solidFill>
                  <a:schemeClr val="bg2">
                    <a:lumMod val="50000"/>
                  </a:schemeClr>
                </a:solidFill>
                <a:latin typeface="YouYuan" panose="02010509060101010101" pitchFamily="49" charset="-122"/>
                <a:ea typeface="YouYuan" panose="02010509060101010101" pitchFamily="49" charset="-122"/>
                <a:sym typeface="Wingdings" panose="05000000000000000000" pitchFamily="2" charset="2"/>
              </a:rPr>
              <a:t> 本期文章結束</a:t>
            </a:r>
            <a:r>
              <a:rPr lang="zh-TW" altLang="en-US" sz="1100" dirty="0">
                <a:solidFill>
                  <a:schemeClr val="bg2">
                    <a:lumMod val="50000"/>
                  </a:schemeClr>
                </a:solidFill>
                <a:latin typeface="YouYuan" panose="02010509060101010101" pitchFamily="49" charset="-122"/>
                <a:ea typeface="YouYuan" panose="02010509060101010101" pitchFamily="49" charset="-122"/>
              </a:rPr>
              <a:t> </a:t>
            </a:r>
          </a:p>
        </p:txBody>
      </p:sp>
      <p:grpSp>
        <p:nvGrpSpPr>
          <p:cNvPr id="8" name="그룹 7"/>
          <p:cNvGrpSpPr/>
          <p:nvPr/>
        </p:nvGrpSpPr>
        <p:grpSpPr>
          <a:xfrm>
            <a:off x="-1" y="0"/>
            <a:ext cx="2946401" cy="2739137"/>
            <a:chOff x="-1" y="0"/>
            <a:chExt cx="4000501" cy="3719087"/>
          </a:xfrm>
        </p:grpSpPr>
        <p:pic>
          <p:nvPicPr>
            <p:cNvPr id="161" name="그림 1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1541" y="1007504"/>
              <a:ext cx="999079" cy="999080"/>
            </a:xfrm>
            <a:prstGeom prst="rect">
              <a:avLst/>
            </a:prstGeom>
            <a:effectLst>
              <a:outerShdw blurRad="76200" dist="12700" dir="2700000" sy="-23000" kx="-800400" algn="bl" rotWithShape="0">
                <a:prstClr val="black">
                  <a:alpha val="20000"/>
                </a:prstClr>
              </a:outerShdw>
            </a:effectLst>
          </p:spPr>
        </p:pic>
        <p:sp>
          <p:nvSpPr>
            <p:cNvPr id="5" name="직각 삼각형 4"/>
            <p:cNvSpPr/>
            <p:nvPr/>
          </p:nvSpPr>
          <p:spPr>
            <a:xfrm flipV="1">
              <a:off x="-1" y="0"/>
              <a:ext cx="4000501" cy="2343211"/>
            </a:xfrm>
            <a:prstGeom prst="r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2" name="Group 4"/>
            <p:cNvGrpSpPr>
              <a:grpSpLocks noChangeAspect="1"/>
            </p:cNvGrpSpPr>
            <p:nvPr/>
          </p:nvGrpSpPr>
          <p:grpSpPr bwMode="auto">
            <a:xfrm>
              <a:off x="539385" y="0"/>
              <a:ext cx="2757273" cy="3074813"/>
              <a:chOff x="1556" y="-824"/>
              <a:chExt cx="3673" cy="4096"/>
            </a:xfrm>
            <a:effectLst>
              <a:outerShdw blurRad="177800" dist="63500" dir="5400000" algn="t" rotWithShape="0">
                <a:prstClr val="black">
                  <a:alpha val="40000"/>
                </a:prstClr>
              </a:outerShdw>
            </a:effectLst>
          </p:grpSpPr>
          <p:sp>
            <p:nvSpPr>
              <p:cNvPr id="6" name="Freeform 5"/>
              <p:cNvSpPr>
                <a:spLocks/>
              </p:cNvSpPr>
              <p:nvPr/>
            </p:nvSpPr>
            <p:spPr bwMode="auto">
              <a:xfrm>
                <a:off x="1624" y="1042"/>
                <a:ext cx="2045" cy="1180"/>
              </a:xfrm>
              <a:custGeom>
                <a:avLst/>
                <a:gdLst>
                  <a:gd name="T0" fmla="*/ 6136 w 6136"/>
                  <a:gd name="T1" fmla="*/ 0 h 3540"/>
                  <a:gd name="T2" fmla="*/ 6048 w 6136"/>
                  <a:gd name="T3" fmla="*/ 236 h 3540"/>
                  <a:gd name="T4" fmla="*/ 457 w 6136"/>
                  <a:gd name="T5" fmla="*/ 3508 h 3540"/>
                  <a:gd name="T6" fmla="*/ 0 w 6136"/>
                  <a:gd name="T7" fmla="*/ 3540 h 3540"/>
                  <a:gd name="T8" fmla="*/ 203 w 6136"/>
                  <a:gd name="T9" fmla="*/ 3283 h 3540"/>
                  <a:gd name="T10" fmla="*/ 5933 w 6136"/>
                  <a:gd name="T11" fmla="*/ 0 h 3540"/>
                  <a:gd name="T12" fmla="*/ 6136 w 6136"/>
                  <a:gd name="T13" fmla="*/ 0 h 3540"/>
                </a:gdLst>
                <a:ahLst/>
                <a:cxnLst>
                  <a:cxn ang="0">
                    <a:pos x="T0" y="T1"/>
                  </a:cxn>
                  <a:cxn ang="0">
                    <a:pos x="T2" y="T3"/>
                  </a:cxn>
                  <a:cxn ang="0">
                    <a:pos x="T4" y="T5"/>
                  </a:cxn>
                  <a:cxn ang="0">
                    <a:pos x="T6" y="T7"/>
                  </a:cxn>
                  <a:cxn ang="0">
                    <a:pos x="T8" y="T9"/>
                  </a:cxn>
                  <a:cxn ang="0">
                    <a:pos x="T10" y="T11"/>
                  </a:cxn>
                  <a:cxn ang="0">
                    <a:pos x="T12" y="T13"/>
                  </a:cxn>
                </a:cxnLst>
                <a:rect l="0" t="0" r="r" b="b"/>
                <a:pathLst>
                  <a:path w="6136" h="3540">
                    <a:moveTo>
                      <a:pt x="6136" y="0"/>
                    </a:moveTo>
                    <a:lnTo>
                      <a:pt x="6048" y="236"/>
                    </a:lnTo>
                    <a:lnTo>
                      <a:pt x="457" y="3508"/>
                    </a:lnTo>
                    <a:lnTo>
                      <a:pt x="0" y="3540"/>
                    </a:lnTo>
                    <a:lnTo>
                      <a:pt x="203" y="3283"/>
                    </a:lnTo>
                    <a:lnTo>
                      <a:pt x="5933" y="0"/>
                    </a:lnTo>
                    <a:lnTo>
                      <a:pt x="6136" y="0"/>
                    </a:lnTo>
                    <a:close/>
                  </a:path>
                </a:pathLst>
              </a:custGeom>
              <a:solidFill>
                <a:srgbClr val="3B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4" name="Freeform 6"/>
              <p:cNvSpPr>
                <a:spLocks/>
              </p:cNvSpPr>
              <p:nvPr/>
            </p:nvSpPr>
            <p:spPr bwMode="auto">
              <a:xfrm>
                <a:off x="1624" y="1042"/>
                <a:ext cx="3605" cy="2230"/>
              </a:xfrm>
              <a:custGeom>
                <a:avLst/>
                <a:gdLst>
                  <a:gd name="T0" fmla="*/ 10815 w 10816"/>
                  <a:gd name="T1" fmla="*/ 2827 h 6692"/>
                  <a:gd name="T2" fmla="*/ 10814 w 10816"/>
                  <a:gd name="T3" fmla="*/ 2800 h 6692"/>
                  <a:gd name="T4" fmla="*/ 10799 w 10816"/>
                  <a:gd name="T5" fmla="*/ 2746 h 6692"/>
                  <a:gd name="T6" fmla="*/ 10772 w 10816"/>
                  <a:gd name="T7" fmla="*/ 2699 h 6692"/>
                  <a:gd name="T8" fmla="*/ 10731 w 10816"/>
                  <a:gd name="T9" fmla="*/ 2657 h 6692"/>
                  <a:gd name="T10" fmla="*/ 10706 w 10816"/>
                  <a:gd name="T11" fmla="*/ 2640 h 6692"/>
                  <a:gd name="T12" fmla="*/ 6133 w 10816"/>
                  <a:gd name="T13" fmla="*/ 0 h 6692"/>
                  <a:gd name="T14" fmla="*/ 0 w 10816"/>
                  <a:gd name="T15" fmla="*/ 3540 h 6692"/>
                  <a:gd name="T16" fmla="*/ 2 w 10816"/>
                  <a:gd name="T17" fmla="*/ 3593 h 6692"/>
                  <a:gd name="T18" fmla="*/ 15 w 10816"/>
                  <a:gd name="T19" fmla="*/ 3695 h 6692"/>
                  <a:gd name="T20" fmla="*/ 42 w 10816"/>
                  <a:gd name="T21" fmla="*/ 3793 h 6692"/>
                  <a:gd name="T22" fmla="*/ 81 w 10816"/>
                  <a:gd name="T23" fmla="*/ 3887 h 6692"/>
                  <a:gd name="T24" fmla="*/ 131 w 10816"/>
                  <a:gd name="T25" fmla="*/ 3975 h 6692"/>
                  <a:gd name="T26" fmla="*/ 193 w 10816"/>
                  <a:gd name="T27" fmla="*/ 4055 h 6692"/>
                  <a:gd name="T28" fmla="*/ 265 w 10816"/>
                  <a:gd name="T29" fmla="*/ 4127 h 6692"/>
                  <a:gd name="T30" fmla="*/ 346 w 10816"/>
                  <a:gd name="T31" fmla="*/ 4191 h 6692"/>
                  <a:gd name="T32" fmla="*/ 391 w 10816"/>
                  <a:gd name="T33" fmla="*/ 4217 h 6692"/>
                  <a:gd name="T34" fmla="*/ 4480 w 10816"/>
                  <a:gd name="T35" fmla="*/ 6579 h 6692"/>
                  <a:gd name="T36" fmla="*/ 4530 w 10816"/>
                  <a:gd name="T37" fmla="*/ 6606 h 6692"/>
                  <a:gd name="T38" fmla="*/ 4634 w 10816"/>
                  <a:gd name="T39" fmla="*/ 6649 h 6692"/>
                  <a:gd name="T40" fmla="*/ 4742 w 10816"/>
                  <a:gd name="T41" fmla="*/ 6678 h 6692"/>
                  <a:gd name="T42" fmla="*/ 4851 w 10816"/>
                  <a:gd name="T43" fmla="*/ 6692 h 6692"/>
                  <a:gd name="T44" fmla="*/ 4961 w 10816"/>
                  <a:gd name="T45" fmla="*/ 6692 h 6692"/>
                  <a:gd name="T46" fmla="*/ 5070 w 10816"/>
                  <a:gd name="T47" fmla="*/ 6678 h 6692"/>
                  <a:gd name="T48" fmla="*/ 5178 w 10816"/>
                  <a:gd name="T49" fmla="*/ 6649 h 6692"/>
                  <a:gd name="T50" fmla="*/ 5282 w 10816"/>
                  <a:gd name="T51" fmla="*/ 6606 h 6692"/>
                  <a:gd name="T52" fmla="*/ 5332 w 10816"/>
                  <a:gd name="T53" fmla="*/ 6579 h 6692"/>
                  <a:gd name="T54" fmla="*/ 10366 w 10816"/>
                  <a:gd name="T55" fmla="*/ 3671 h 6692"/>
                  <a:gd name="T56" fmla="*/ 10418 w 10816"/>
                  <a:gd name="T57" fmla="*/ 3641 h 6692"/>
                  <a:gd name="T58" fmla="*/ 10511 w 10816"/>
                  <a:gd name="T59" fmla="*/ 3567 h 6692"/>
                  <a:gd name="T60" fmla="*/ 10595 w 10816"/>
                  <a:gd name="T61" fmla="*/ 3485 h 6692"/>
                  <a:gd name="T62" fmla="*/ 10665 w 10816"/>
                  <a:gd name="T63" fmla="*/ 3391 h 6692"/>
                  <a:gd name="T64" fmla="*/ 10723 w 10816"/>
                  <a:gd name="T65" fmla="*/ 3291 h 6692"/>
                  <a:gd name="T66" fmla="*/ 10769 w 10816"/>
                  <a:gd name="T67" fmla="*/ 3183 h 6692"/>
                  <a:gd name="T68" fmla="*/ 10799 w 10816"/>
                  <a:gd name="T69" fmla="*/ 3069 h 6692"/>
                  <a:gd name="T70" fmla="*/ 10815 w 10816"/>
                  <a:gd name="T71" fmla="*/ 2952 h 6692"/>
                  <a:gd name="T72" fmla="*/ 10816 w 10816"/>
                  <a:gd name="T73" fmla="*/ 2892 h 6692"/>
                  <a:gd name="T74" fmla="*/ 10816 w 10816"/>
                  <a:gd name="T75" fmla="*/ 2827 h 6692"/>
                  <a:gd name="T76" fmla="*/ 10815 w 10816"/>
                  <a:gd name="T77" fmla="*/ 2827 h 6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16" h="6692">
                    <a:moveTo>
                      <a:pt x="10815" y="2827"/>
                    </a:moveTo>
                    <a:lnTo>
                      <a:pt x="10814" y="2800"/>
                    </a:lnTo>
                    <a:lnTo>
                      <a:pt x="10799" y="2746"/>
                    </a:lnTo>
                    <a:lnTo>
                      <a:pt x="10772" y="2699"/>
                    </a:lnTo>
                    <a:lnTo>
                      <a:pt x="10731" y="2657"/>
                    </a:lnTo>
                    <a:lnTo>
                      <a:pt x="10706" y="2640"/>
                    </a:lnTo>
                    <a:lnTo>
                      <a:pt x="6133" y="0"/>
                    </a:lnTo>
                    <a:lnTo>
                      <a:pt x="0" y="3540"/>
                    </a:lnTo>
                    <a:lnTo>
                      <a:pt x="2" y="3593"/>
                    </a:lnTo>
                    <a:lnTo>
                      <a:pt x="15" y="3695"/>
                    </a:lnTo>
                    <a:lnTo>
                      <a:pt x="42" y="3793"/>
                    </a:lnTo>
                    <a:lnTo>
                      <a:pt x="81" y="3887"/>
                    </a:lnTo>
                    <a:lnTo>
                      <a:pt x="131" y="3975"/>
                    </a:lnTo>
                    <a:lnTo>
                      <a:pt x="193" y="4055"/>
                    </a:lnTo>
                    <a:lnTo>
                      <a:pt x="265" y="4127"/>
                    </a:lnTo>
                    <a:lnTo>
                      <a:pt x="346" y="4191"/>
                    </a:lnTo>
                    <a:lnTo>
                      <a:pt x="391" y="4217"/>
                    </a:lnTo>
                    <a:lnTo>
                      <a:pt x="4480" y="6579"/>
                    </a:lnTo>
                    <a:lnTo>
                      <a:pt x="4530" y="6606"/>
                    </a:lnTo>
                    <a:lnTo>
                      <a:pt x="4634" y="6649"/>
                    </a:lnTo>
                    <a:lnTo>
                      <a:pt x="4742" y="6678"/>
                    </a:lnTo>
                    <a:lnTo>
                      <a:pt x="4851" y="6692"/>
                    </a:lnTo>
                    <a:lnTo>
                      <a:pt x="4961" y="6692"/>
                    </a:lnTo>
                    <a:lnTo>
                      <a:pt x="5070" y="6678"/>
                    </a:lnTo>
                    <a:lnTo>
                      <a:pt x="5178" y="6649"/>
                    </a:lnTo>
                    <a:lnTo>
                      <a:pt x="5282" y="6606"/>
                    </a:lnTo>
                    <a:lnTo>
                      <a:pt x="5332" y="6579"/>
                    </a:lnTo>
                    <a:lnTo>
                      <a:pt x="10366" y="3671"/>
                    </a:lnTo>
                    <a:lnTo>
                      <a:pt x="10418" y="3641"/>
                    </a:lnTo>
                    <a:lnTo>
                      <a:pt x="10511" y="3567"/>
                    </a:lnTo>
                    <a:lnTo>
                      <a:pt x="10595" y="3485"/>
                    </a:lnTo>
                    <a:lnTo>
                      <a:pt x="10665" y="3391"/>
                    </a:lnTo>
                    <a:lnTo>
                      <a:pt x="10723" y="3291"/>
                    </a:lnTo>
                    <a:lnTo>
                      <a:pt x="10769" y="3183"/>
                    </a:lnTo>
                    <a:lnTo>
                      <a:pt x="10799" y="3069"/>
                    </a:lnTo>
                    <a:lnTo>
                      <a:pt x="10815" y="2952"/>
                    </a:lnTo>
                    <a:lnTo>
                      <a:pt x="10816" y="2892"/>
                    </a:lnTo>
                    <a:lnTo>
                      <a:pt x="10816" y="2827"/>
                    </a:lnTo>
                    <a:lnTo>
                      <a:pt x="10815" y="2827"/>
                    </a:lnTo>
                    <a:close/>
                  </a:path>
                </a:pathLst>
              </a:custGeom>
              <a:solidFill>
                <a:srgbClr val="DE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7"/>
              <p:cNvSpPr>
                <a:spLocks/>
              </p:cNvSpPr>
              <p:nvPr/>
            </p:nvSpPr>
            <p:spPr bwMode="auto">
              <a:xfrm>
                <a:off x="1624" y="1986"/>
                <a:ext cx="3605" cy="1286"/>
              </a:xfrm>
              <a:custGeom>
                <a:avLst/>
                <a:gdLst>
                  <a:gd name="T0" fmla="*/ 10706 w 10816"/>
                  <a:gd name="T1" fmla="*/ 191 h 3859"/>
                  <a:gd name="T2" fmla="*/ 5332 w 10816"/>
                  <a:gd name="T3" fmla="*/ 3295 h 3859"/>
                  <a:gd name="T4" fmla="*/ 5282 w 10816"/>
                  <a:gd name="T5" fmla="*/ 3322 h 3859"/>
                  <a:gd name="T6" fmla="*/ 5178 w 10816"/>
                  <a:gd name="T7" fmla="*/ 3364 h 3859"/>
                  <a:gd name="T8" fmla="*/ 5070 w 10816"/>
                  <a:gd name="T9" fmla="*/ 3393 h 3859"/>
                  <a:gd name="T10" fmla="*/ 4961 w 10816"/>
                  <a:gd name="T11" fmla="*/ 3407 h 3859"/>
                  <a:gd name="T12" fmla="*/ 4851 w 10816"/>
                  <a:gd name="T13" fmla="*/ 3407 h 3859"/>
                  <a:gd name="T14" fmla="*/ 4742 w 10816"/>
                  <a:gd name="T15" fmla="*/ 3393 h 3859"/>
                  <a:gd name="T16" fmla="*/ 4634 w 10816"/>
                  <a:gd name="T17" fmla="*/ 3364 h 3859"/>
                  <a:gd name="T18" fmla="*/ 4530 w 10816"/>
                  <a:gd name="T19" fmla="*/ 3322 h 3859"/>
                  <a:gd name="T20" fmla="*/ 4480 w 10816"/>
                  <a:gd name="T21" fmla="*/ 3295 h 3859"/>
                  <a:gd name="T22" fmla="*/ 0 w 10816"/>
                  <a:gd name="T23" fmla="*/ 707 h 3859"/>
                  <a:gd name="T24" fmla="*/ 2 w 10816"/>
                  <a:gd name="T25" fmla="*/ 760 h 3859"/>
                  <a:gd name="T26" fmla="*/ 15 w 10816"/>
                  <a:gd name="T27" fmla="*/ 862 h 3859"/>
                  <a:gd name="T28" fmla="*/ 42 w 10816"/>
                  <a:gd name="T29" fmla="*/ 960 h 3859"/>
                  <a:gd name="T30" fmla="*/ 81 w 10816"/>
                  <a:gd name="T31" fmla="*/ 1054 h 3859"/>
                  <a:gd name="T32" fmla="*/ 131 w 10816"/>
                  <a:gd name="T33" fmla="*/ 1142 h 3859"/>
                  <a:gd name="T34" fmla="*/ 193 w 10816"/>
                  <a:gd name="T35" fmla="*/ 1222 h 3859"/>
                  <a:gd name="T36" fmla="*/ 265 w 10816"/>
                  <a:gd name="T37" fmla="*/ 1294 h 3859"/>
                  <a:gd name="T38" fmla="*/ 346 w 10816"/>
                  <a:gd name="T39" fmla="*/ 1358 h 3859"/>
                  <a:gd name="T40" fmla="*/ 391 w 10816"/>
                  <a:gd name="T41" fmla="*/ 1384 h 3859"/>
                  <a:gd name="T42" fmla="*/ 4480 w 10816"/>
                  <a:gd name="T43" fmla="*/ 3746 h 3859"/>
                  <a:gd name="T44" fmla="*/ 4530 w 10816"/>
                  <a:gd name="T45" fmla="*/ 3773 h 3859"/>
                  <a:gd name="T46" fmla="*/ 4634 w 10816"/>
                  <a:gd name="T47" fmla="*/ 3816 h 3859"/>
                  <a:gd name="T48" fmla="*/ 4742 w 10816"/>
                  <a:gd name="T49" fmla="*/ 3845 h 3859"/>
                  <a:gd name="T50" fmla="*/ 4851 w 10816"/>
                  <a:gd name="T51" fmla="*/ 3859 h 3859"/>
                  <a:gd name="T52" fmla="*/ 4961 w 10816"/>
                  <a:gd name="T53" fmla="*/ 3859 h 3859"/>
                  <a:gd name="T54" fmla="*/ 5070 w 10816"/>
                  <a:gd name="T55" fmla="*/ 3845 h 3859"/>
                  <a:gd name="T56" fmla="*/ 5178 w 10816"/>
                  <a:gd name="T57" fmla="*/ 3816 h 3859"/>
                  <a:gd name="T58" fmla="*/ 5282 w 10816"/>
                  <a:gd name="T59" fmla="*/ 3773 h 3859"/>
                  <a:gd name="T60" fmla="*/ 5332 w 10816"/>
                  <a:gd name="T61" fmla="*/ 3746 h 3859"/>
                  <a:gd name="T62" fmla="*/ 10366 w 10816"/>
                  <a:gd name="T63" fmla="*/ 838 h 3859"/>
                  <a:gd name="T64" fmla="*/ 10418 w 10816"/>
                  <a:gd name="T65" fmla="*/ 808 h 3859"/>
                  <a:gd name="T66" fmla="*/ 10511 w 10816"/>
                  <a:gd name="T67" fmla="*/ 734 h 3859"/>
                  <a:gd name="T68" fmla="*/ 10595 w 10816"/>
                  <a:gd name="T69" fmla="*/ 652 h 3859"/>
                  <a:gd name="T70" fmla="*/ 10665 w 10816"/>
                  <a:gd name="T71" fmla="*/ 558 h 3859"/>
                  <a:gd name="T72" fmla="*/ 10723 w 10816"/>
                  <a:gd name="T73" fmla="*/ 458 h 3859"/>
                  <a:gd name="T74" fmla="*/ 10769 w 10816"/>
                  <a:gd name="T75" fmla="*/ 350 h 3859"/>
                  <a:gd name="T76" fmla="*/ 10799 w 10816"/>
                  <a:gd name="T77" fmla="*/ 236 h 3859"/>
                  <a:gd name="T78" fmla="*/ 10815 w 10816"/>
                  <a:gd name="T79" fmla="*/ 119 h 3859"/>
                  <a:gd name="T80" fmla="*/ 10816 w 10816"/>
                  <a:gd name="T81" fmla="*/ 59 h 3859"/>
                  <a:gd name="T82" fmla="*/ 10816 w 10816"/>
                  <a:gd name="T83" fmla="*/ 0 h 3859"/>
                  <a:gd name="T84" fmla="*/ 10815 w 10816"/>
                  <a:gd name="T85" fmla="*/ 27 h 3859"/>
                  <a:gd name="T86" fmla="*/ 10801 w 10816"/>
                  <a:gd name="T87" fmla="*/ 82 h 3859"/>
                  <a:gd name="T88" fmla="*/ 10773 w 10816"/>
                  <a:gd name="T89" fmla="*/ 132 h 3859"/>
                  <a:gd name="T90" fmla="*/ 10731 w 10816"/>
                  <a:gd name="T91" fmla="*/ 174 h 3859"/>
                  <a:gd name="T92" fmla="*/ 10706 w 10816"/>
                  <a:gd name="T93" fmla="*/ 191 h 3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16" h="3859">
                    <a:moveTo>
                      <a:pt x="10706" y="191"/>
                    </a:moveTo>
                    <a:lnTo>
                      <a:pt x="5332" y="3295"/>
                    </a:lnTo>
                    <a:lnTo>
                      <a:pt x="5282" y="3322"/>
                    </a:lnTo>
                    <a:lnTo>
                      <a:pt x="5178" y="3364"/>
                    </a:lnTo>
                    <a:lnTo>
                      <a:pt x="5070" y="3393"/>
                    </a:lnTo>
                    <a:lnTo>
                      <a:pt x="4961" y="3407"/>
                    </a:lnTo>
                    <a:lnTo>
                      <a:pt x="4851" y="3407"/>
                    </a:lnTo>
                    <a:lnTo>
                      <a:pt x="4742" y="3393"/>
                    </a:lnTo>
                    <a:lnTo>
                      <a:pt x="4634" y="3364"/>
                    </a:lnTo>
                    <a:lnTo>
                      <a:pt x="4530" y="3322"/>
                    </a:lnTo>
                    <a:lnTo>
                      <a:pt x="4480" y="3295"/>
                    </a:lnTo>
                    <a:lnTo>
                      <a:pt x="0" y="707"/>
                    </a:lnTo>
                    <a:lnTo>
                      <a:pt x="2" y="760"/>
                    </a:lnTo>
                    <a:lnTo>
                      <a:pt x="15" y="862"/>
                    </a:lnTo>
                    <a:lnTo>
                      <a:pt x="42" y="960"/>
                    </a:lnTo>
                    <a:lnTo>
                      <a:pt x="81" y="1054"/>
                    </a:lnTo>
                    <a:lnTo>
                      <a:pt x="131" y="1142"/>
                    </a:lnTo>
                    <a:lnTo>
                      <a:pt x="193" y="1222"/>
                    </a:lnTo>
                    <a:lnTo>
                      <a:pt x="265" y="1294"/>
                    </a:lnTo>
                    <a:lnTo>
                      <a:pt x="346" y="1358"/>
                    </a:lnTo>
                    <a:lnTo>
                      <a:pt x="391" y="1384"/>
                    </a:lnTo>
                    <a:lnTo>
                      <a:pt x="4480" y="3746"/>
                    </a:lnTo>
                    <a:lnTo>
                      <a:pt x="4530" y="3773"/>
                    </a:lnTo>
                    <a:lnTo>
                      <a:pt x="4634" y="3816"/>
                    </a:lnTo>
                    <a:lnTo>
                      <a:pt x="4742" y="3845"/>
                    </a:lnTo>
                    <a:lnTo>
                      <a:pt x="4851" y="3859"/>
                    </a:lnTo>
                    <a:lnTo>
                      <a:pt x="4961" y="3859"/>
                    </a:lnTo>
                    <a:lnTo>
                      <a:pt x="5070" y="3845"/>
                    </a:lnTo>
                    <a:lnTo>
                      <a:pt x="5178" y="3816"/>
                    </a:lnTo>
                    <a:lnTo>
                      <a:pt x="5282" y="3773"/>
                    </a:lnTo>
                    <a:lnTo>
                      <a:pt x="5332" y="3746"/>
                    </a:lnTo>
                    <a:lnTo>
                      <a:pt x="10366" y="838"/>
                    </a:lnTo>
                    <a:lnTo>
                      <a:pt x="10418" y="808"/>
                    </a:lnTo>
                    <a:lnTo>
                      <a:pt x="10511" y="734"/>
                    </a:lnTo>
                    <a:lnTo>
                      <a:pt x="10595" y="652"/>
                    </a:lnTo>
                    <a:lnTo>
                      <a:pt x="10665" y="558"/>
                    </a:lnTo>
                    <a:lnTo>
                      <a:pt x="10723" y="458"/>
                    </a:lnTo>
                    <a:lnTo>
                      <a:pt x="10769" y="350"/>
                    </a:lnTo>
                    <a:lnTo>
                      <a:pt x="10799" y="236"/>
                    </a:lnTo>
                    <a:lnTo>
                      <a:pt x="10815" y="119"/>
                    </a:lnTo>
                    <a:lnTo>
                      <a:pt x="10816" y="59"/>
                    </a:lnTo>
                    <a:lnTo>
                      <a:pt x="10816" y="0"/>
                    </a:lnTo>
                    <a:lnTo>
                      <a:pt x="10815" y="27"/>
                    </a:lnTo>
                    <a:lnTo>
                      <a:pt x="10801" y="82"/>
                    </a:lnTo>
                    <a:lnTo>
                      <a:pt x="10773" y="132"/>
                    </a:lnTo>
                    <a:lnTo>
                      <a:pt x="10731" y="174"/>
                    </a:lnTo>
                    <a:lnTo>
                      <a:pt x="10706" y="191"/>
                    </a:lnTo>
                    <a:close/>
                  </a:path>
                </a:pathLst>
              </a:custGeom>
              <a:solidFill>
                <a:srgbClr val="BBC4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8"/>
              <p:cNvSpPr>
                <a:spLocks/>
              </p:cNvSpPr>
              <p:nvPr/>
            </p:nvSpPr>
            <p:spPr bwMode="auto">
              <a:xfrm>
                <a:off x="2029" y="1277"/>
                <a:ext cx="1413" cy="814"/>
              </a:xfrm>
              <a:custGeom>
                <a:avLst/>
                <a:gdLst>
                  <a:gd name="T0" fmla="*/ 0 w 4237"/>
                  <a:gd name="T1" fmla="*/ 2120 h 2444"/>
                  <a:gd name="T2" fmla="*/ 554 w 4237"/>
                  <a:gd name="T3" fmla="*/ 2444 h 2444"/>
                  <a:gd name="T4" fmla="*/ 4237 w 4237"/>
                  <a:gd name="T5" fmla="*/ 316 h 2444"/>
                  <a:gd name="T6" fmla="*/ 3687 w 4237"/>
                  <a:gd name="T7" fmla="*/ 0 h 2444"/>
                  <a:gd name="T8" fmla="*/ 0 w 4237"/>
                  <a:gd name="T9" fmla="*/ 2120 h 2444"/>
                </a:gdLst>
                <a:ahLst/>
                <a:cxnLst>
                  <a:cxn ang="0">
                    <a:pos x="T0" y="T1"/>
                  </a:cxn>
                  <a:cxn ang="0">
                    <a:pos x="T2" y="T3"/>
                  </a:cxn>
                  <a:cxn ang="0">
                    <a:pos x="T4" y="T5"/>
                  </a:cxn>
                  <a:cxn ang="0">
                    <a:pos x="T6" y="T7"/>
                  </a:cxn>
                  <a:cxn ang="0">
                    <a:pos x="T8" y="T9"/>
                  </a:cxn>
                </a:cxnLst>
                <a:rect l="0" t="0" r="r" b="b"/>
                <a:pathLst>
                  <a:path w="4237" h="2444">
                    <a:moveTo>
                      <a:pt x="0" y="2120"/>
                    </a:moveTo>
                    <a:lnTo>
                      <a:pt x="554" y="2444"/>
                    </a:lnTo>
                    <a:lnTo>
                      <a:pt x="4237" y="316"/>
                    </a:lnTo>
                    <a:lnTo>
                      <a:pt x="3687" y="0"/>
                    </a:lnTo>
                    <a:lnTo>
                      <a:pt x="0" y="2120"/>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7" name="Freeform 9"/>
              <p:cNvSpPr>
                <a:spLocks/>
              </p:cNvSpPr>
              <p:nvPr/>
            </p:nvSpPr>
            <p:spPr bwMode="auto">
              <a:xfrm>
                <a:off x="2076" y="2158"/>
                <a:ext cx="353" cy="218"/>
              </a:xfrm>
              <a:custGeom>
                <a:avLst/>
                <a:gdLst>
                  <a:gd name="T0" fmla="*/ 766 w 1059"/>
                  <a:gd name="T1" fmla="*/ 0 h 654"/>
                  <a:gd name="T2" fmla="*/ 0 w 1059"/>
                  <a:gd name="T3" fmla="*/ 443 h 654"/>
                  <a:gd name="T4" fmla="*/ 0 w 1059"/>
                  <a:gd name="T5" fmla="*/ 485 h 654"/>
                  <a:gd name="T6" fmla="*/ 292 w 1059"/>
                  <a:gd name="T7" fmla="*/ 654 h 654"/>
                  <a:gd name="T8" fmla="*/ 1059 w 1059"/>
                  <a:gd name="T9" fmla="*/ 213 h 654"/>
                  <a:gd name="T10" fmla="*/ 1059 w 1059"/>
                  <a:gd name="T11" fmla="*/ 168 h 654"/>
                  <a:gd name="T12" fmla="*/ 766 w 1059"/>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59" h="654">
                    <a:moveTo>
                      <a:pt x="766" y="0"/>
                    </a:moveTo>
                    <a:lnTo>
                      <a:pt x="0" y="443"/>
                    </a:lnTo>
                    <a:lnTo>
                      <a:pt x="0" y="485"/>
                    </a:lnTo>
                    <a:lnTo>
                      <a:pt x="292" y="654"/>
                    </a:lnTo>
                    <a:lnTo>
                      <a:pt x="1059" y="213"/>
                    </a:lnTo>
                    <a:lnTo>
                      <a:pt x="1059" y="168"/>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8" name="Freeform 10"/>
              <p:cNvSpPr>
                <a:spLocks/>
              </p:cNvSpPr>
              <p:nvPr/>
            </p:nvSpPr>
            <p:spPr bwMode="auto">
              <a:xfrm>
                <a:off x="2076" y="2214"/>
                <a:ext cx="353" cy="162"/>
              </a:xfrm>
              <a:custGeom>
                <a:avLst/>
                <a:gdLst>
                  <a:gd name="T0" fmla="*/ 293 w 1059"/>
                  <a:gd name="T1" fmla="*/ 445 h 486"/>
                  <a:gd name="T2" fmla="*/ 0 w 1059"/>
                  <a:gd name="T3" fmla="*/ 275 h 486"/>
                  <a:gd name="T4" fmla="*/ 0 w 1059"/>
                  <a:gd name="T5" fmla="*/ 317 h 486"/>
                  <a:gd name="T6" fmla="*/ 292 w 1059"/>
                  <a:gd name="T7" fmla="*/ 486 h 486"/>
                  <a:gd name="T8" fmla="*/ 1059 w 1059"/>
                  <a:gd name="T9" fmla="*/ 45 h 486"/>
                  <a:gd name="T10" fmla="*/ 1059 w 1059"/>
                  <a:gd name="T11" fmla="*/ 0 h 486"/>
                  <a:gd name="T12" fmla="*/ 293 w 1059"/>
                  <a:gd name="T13" fmla="*/ 445 h 486"/>
                </a:gdLst>
                <a:ahLst/>
                <a:cxnLst>
                  <a:cxn ang="0">
                    <a:pos x="T0" y="T1"/>
                  </a:cxn>
                  <a:cxn ang="0">
                    <a:pos x="T2" y="T3"/>
                  </a:cxn>
                  <a:cxn ang="0">
                    <a:pos x="T4" y="T5"/>
                  </a:cxn>
                  <a:cxn ang="0">
                    <a:pos x="T6" y="T7"/>
                  </a:cxn>
                  <a:cxn ang="0">
                    <a:pos x="T8" y="T9"/>
                  </a:cxn>
                  <a:cxn ang="0">
                    <a:pos x="T10" y="T11"/>
                  </a:cxn>
                  <a:cxn ang="0">
                    <a:pos x="T12" y="T13"/>
                  </a:cxn>
                </a:cxnLst>
                <a:rect l="0" t="0" r="r" b="b"/>
                <a:pathLst>
                  <a:path w="1059" h="486">
                    <a:moveTo>
                      <a:pt x="293" y="445"/>
                    </a:moveTo>
                    <a:lnTo>
                      <a:pt x="0" y="275"/>
                    </a:lnTo>
                    <a:lnTo>
                      <a:pt x="0" y="317"/>
                    </a:lnTo>
                    <a:lnTo>
                      <a:pt x="292" y="486"/>
                    </a:lnTo>
                    <a:lnTo>
                      <a:pt x="1059" y="45"/>
                    </a:lnTo>
                    <a:lnTo>
                      <a:pt x="1059" y="0"/>
                    </a:lnTo>
                    <a:lnTo>
                      <a:pt x="293"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9" name="Freeform 11"/>
              <p:cNvSpPr>
                <a:spLocks/>
              </p:cNvSpPr>
              <p:nvPr/>
            </p:nvSpPr>
            <p:spPr bwMode="auto">
              <a:xfrm>
                <a:off x="2206" y="2232"/>
                <a:ext cx="391" cy="240"/>
              </a:xfrm>
              <a:custGeom>
                <a:avLst/>
                <a:gdLst>
                  <a:gd name="T0" fmla="*/ 764 w 1172"/>
                  <a:gd name="T1" fmla="*/ 0 h 722"/>
                  <a:gd name="T2" fmla="*/ 0 w 1172"/>
                  <a:gd name="T3" fmla="*/ 445 h 722"/>
                  <a:gd name="T4" fmla="*/ 0 w 1172"/>
                  <a:gd name="T5" fmla="*/ 485 h 722"/>
                  <a:gd name="T6" fmla="*/ 404 w 1172"/>
                  <a:gd name="T7" fmla="*/ 722 h 722"/>
                  <a:gd name="T8" fmla="*/ 1172 w 1172"/>
                  <a:gd name="T9" fmla="*/ 281 h 722"/>
                  <a:gd name="T10" fmla="*/ 1172 w 1172"/>
                  <a:gd name="T11" fmla="*/ 236 h 722"/>
                  <a:gd name="T12" fmla="*/ 764 w 1172"/>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2" h="722">
                    <a:moveTo>
                      <a:pt x="764" y="0"/>
                    </a:moveTo>
                    <a:lnTo>
                      <a:pt x="0" y="445"/>
                    </a:lnTo>
                    <a:lnTo>
                      <a:pt x="0" y="485"/>
                    </a:lnTo>
                    <a:lnTo>
                      <a:pt x="404" y="722"/>
                    </a:lnTo>
                    <a:lnTo>
                      <a:pt x="1172" y="281"/>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0" name="Freeform 12"/>
              <p:cNvSpPr>
                <a:spLocks/>
              </p:cNvSpPr>
              <p:nvPr/>
            </p:nvSpPr>
            <p:spPr bwMode="auto">
              <a:xfrm>
                <a:off x="2206" y="2310"/>
                <a:ext cx="391" cy="162"/>
              </a:xfrm>
              <a:custGeom>
                <a:avLst/>
                <a:gdLst>
                  <a:gd name="T0" fmla="*/ 406 w 1172"/>
                  <a:gd name="T1" fmla="*/ 444 h 486"/>
                  <a:gd name="T2" fmla="*/ 0 w 1172"/>
                  <a:gd name="T3" fmla="*/ 209 h 486"/>
                  <a:gd name="T4" fmla="*/ 0 w 1172"/>
                  <a:gd name="T5" fmla="*/ 249 h 486"/>
                  <a:gd name="T6" fmla="*/ 404 w 1172"/>
                  <a:gd name="T7" fmla="*/ 486 h 486"/>
                  <a:gd name="T8" fmla="*/ 1172 w 1172"/>
                  <a:gd name="T9" fmla="*/ 45 h 486"/>
                  <a:gd name="T10" fmla="*/ 1172 w 1172"/>
                  <a:gd name="T11" fmla="*/ 0 h 486"/>
                  <a:gd name="T12" fmla="*/ 406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4"/>
                    </a:moveTo>
                    <a:lnTo>
                      <a:pt x="0" y="209"/>
                    </a:lnTo>
                    <a:lnTo>
                      <a:pt x="0" y="249"/>
                    </a:lnTo>
                    <a:lnTo>
                      <a:pt x="404" y="486"/>
                    </a:lnTo>
                    <a:lnTo>
                      <a:pt x="1172" y="45"/>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1" name="Freeform 13"/>
              <p:cNvSpPr>
                <a:spLocks/>
              </p:cNvSpPr>
              <p:nvPr/>
            </p:nvSpPr>
            <p:spPr bwMode="auto">
              <a:xfrm>
                <a:off x="2492" y="2067"/>
                <a:ext cx="391" cy="240"/>
              </a:xfrm>
              <a:custGeom>
                <a:avLst/>
                <a:gdLst>
                  <a:gd name="T0" fmla="*/ 765 w 1172"/>
                  <a:gd name="T1" fmla="*/ 0 h 720"/>
                  <a:gd name="T2" fmla="*/ 0 w 1172"/>
                  <a:gd name="T3" fmla="*/ 444 h 720"/>
                  <a:gd name="T4" fmla="*/ 0 w 1172"/>
                  <a:gd name="T5" fmla="*/ 485 h 720"/>
                  <a:gd name="T6" fmla="*/ 405 w 1172"/>
                  <a:gd name="T7" fmla="*/ 720 h 720"/>
                  <a:gd name="T8" fmla="*/ 1172 w 1172"/>
                  <a:gd name="T9" fmla="*/ 279 h 720"/>
                  <a:gd name="T10" fmla="*/ 1172 w 1172"/>
                  <a:gd name="T11" fmla="*/ 236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5"/>
                    </a:lnTo>
                    <a:lnTo>
                      <a:pt x="405" y="720"/>
                    </a:lnTo>
                    <a:lnTo>
                      <a:pt x="1172" y="279"/>
                    </a:lnTo>
                    <a:lnTo>
                      <a:pt x="1172" y="236"/>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2" name="Freeform 14"/>
              <p:cNvSpPr>
                <a:spLocks/>
              </p:cNvSpPr>
              <p:nvPr/>
            </p:nvSpPr>
            <p:spPr bwMode="auto">
              <a:xfrm>
                <a:off x="2492" y="2146"/>
                <a:ext cx="391" cy="161"/>
              </a:xfrm>
              <a:custGeom>
                <a:avLst/>
                <a:gdLst>
                  <a:gd name="T0" fmla="*/ 406 w 1172"/>
                  <a:gd name="T1" fmla="*/ 444 h 484"/>
                  <a:gd name="T2" fmla="*/ 0 w 1172"/>
                  <a:gd name="T3" fmla="*/ 208 h 484"/>
                  <a:gd name="T4" fmla="*/ 0 w 1172"/>
                  <a:gd name="T5" fmla="*/ 249 h 484"/>
                  <a:gd name="T6" fmla="*/ 405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8"/>
                    </a:lnTo>
                    <a:lnTo>
                      <a:pt x="0" y="249"/>
                    </a:lnTo>
                    <a:lnTo>
                      <a:pt x="405"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3" name="Freeform 15"/>
              <p:cNvSpPr>
                <a:spLocks/>
              </p:cNvSpPr>
              <p:nvPr/>
            </p:nvSpPr>
            <p:spPr bwMode="auto">
              <a:xfrm>
                <a:off x="2759" y="2106"/>
                <a:ext cx="390" cy="240"/>
              </a:xfrm>
              <a:custGeom>
                <a:avLst/>
                <a:gdLst>
                  <a:gd name="T0" fmla="*/ 765 w 1172"/>
                  <a:gd name="T1" fmla="*/ 0 h 720"/>
                  <a:gd name="T2" fmla="*/ 0 w 1172"/>
                  <a:gd name="T3" fmla="*/ 443 h 720"/>
                  <a:gd name="T4" fmla="*/ 0 w 1172"/>
                  <a:gd name="T5" fmla="*/ 484 h 720"/>
                  <a:gd name="T6" fmla="*/ 405 w 1172"/>
                  <a:gd name="T7" fmla="*/ 720 h 720"/>
                  <a:gd name="T8" fmla="*/ 1172 w 1172"/>
                  <a:gd name="T9" fmla="*/ 279 h 720"/>
                  <a:gd name="T10" fmla="*/ 1172 w 1172"/>
                  <a:gd name="T11" fmla="*/ 234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3"/>
                    </a:lnTo>
                    <a:lnTo>
                      <a:pt x="0" y="484"/>
                    </a:lnTo>
                    <a:lnTo>
                      <a:pt x="405" y="720"/>
                    </a:lnTo>
                    <a:lnTo>
                      <a:pt x="1172" y="279"/>
                    </a:lnTo>
                    <a:lnTo>
                      <a:pt x="1172" y="234"/>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4" name="Freeform 16"/>
              <p:cNvSpPr>
                <a:spLocks/>
              </p:cNvSpPr>
              <p:nvPr/>
            </p:nvSpPr>
            <p:spPr bwMode="auto">
              <a:xfrm>
                <a:off x="2759" y="2184"/>
                <a:ext cx="390" cy="162"/>
              </a:xfrm>
              <a:custGeom>
                <a:avLst/>
                <a:gdLst>
                  <a:gd name="T0" fmla="*/ 406 w 1172"/>
                  <a:gd name="T1" fmla="*/ 445 h 486"/>
                  <a:gd name="T2" fmla="*/ 0 w 1172"/>
                  <a:gd name="T3" fmla="*/ 209 h 486"/>
                  <a:gd name="T4" fmla="*/ 0 w 1172"/>
                  <a:gd name="T5" fmla="*/ 250 h 486"/>
                  <a:gd name="T6" fmla="*/ 405 w 1172"/>
                  <a:gd name="T7" fmla="*/ 486 h 486"/>
                  <a:gd name="T8" fmla="*/ 1172 w 1172"/>
                  <a:gd name="T9" fmla="*/ 45 h 486"/>
                  <a:gd name="T10" fmla="*/ 1172 w 1172"/>
                  <a:gd name="T11" fmla="*/ 0 h 486"/>
                  <a:gd name="T12" fmla="*/ 406 w 1172"/>
                  <a:gd name="T13" fmla="*/ 445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5"/>
                    </a:moveTo>
                    <a:lnTo>
                      <a:pt x="0" y="209"/>
                    </a:lnTo>
                    <a:lnTo>
                      <a:pt x="0" y="250"/>
                    </a:lnTo>
                    <a:lnTo>
                      <a:pt x="405" y="486"/>
                    </a:lnTo>
                    <a:lnTo>
                      <a:pt x="1172" y="45"/>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5" name="Freeform 17"/>
              <p:cNvSpPr>
                <a:spLocks/>
              </p:cNvSpPr>
              <p:nvPr/>
            </p:nvSpPr>
            <p:spPr bwMode="auto">
              <a:xfrm>
                <a:off x="2961" y="2180"/>
                <a:ext cx="391" cy="240"/>
              </a:xfrm>
              <a:custGeom>
                <a:avLst/>
                <a:gdLst>
                  <a:gd name="T0" fmla="*/ 764 w 1172"/>
                  <a:gd name="T1" fmla="*/ 0 h 720"/>
                  <a:gd name="T2" fmla="*/ 0 w 1172"/>
                  <a:gd name="T3" fmla="*/ 444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4"/>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6" name="Freeform 18"/>
              <p:cNvSpPr>
                <a:spLocks/>
              </p:cNvSpPr>
              <p:nvPr/>
            </p:nvSpPr>
            <p:spPr bwMode="auto">
              <a:xfrm>
                <a:off x="2961" y="2259"/>
                <a:ext cx="391" cy="161"/>
              </a:xfrm>
              <a:custGeom>
                <a:avLst/>
                <a:gdLst>
                  <a:gd name="T0" fmla="*/ 406 w 1172"/>
                  <a:gd name="T1" fmla="*/ 444 h 484"/>
                  <a:gd name="T2" fmla="*/ 0 w 1172"/>
                  <a:gd name="T3" fmla="*/ 208 h 484"/>
                  <a:gd name="T4" fmla="*/ 0 w 1172"/>
                  <a:gd name="T5" fmla="*/ 249 h 484"/>
                  <a:gd name="T6" fmla="*/ 404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8"/>
                    </a:lnTo>
                    <a:lnTo>
                      <a:pt x="0" y="249"/>
                    </a:lnTo>
                    <a:lnTo>
                      <a:pt x="404"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7" name="Freeform 19"/>
              <p:cNvSpPr>
                <a:spLocks/>
              </p:cNvSpPr>
              <p:nvPr/>
            </p:nvSpPr>
            <p:spPr bwMode="auto">
              <a:xfrm>
                <a:off x="3246" y="2016"/>
                <a:ext cx="391" cy="240"/>
              </a:xfrm>
              <a:custGeom>
                <a:avLst/>
                <a:gdLst>
                  <a:gd name="T0" fmla="*/ 765 w 1172"/>
                  <a:gd name="T1" fmla="*/ 0 h 720"/>
                  <a:gd name="T2" fmla="*/ 0 w 1172"/>
                  <a:gd name="T3" fmla="*/ 444 h 720"/>
                  <a:gd name="T4" fmla="*/ 0 w 1172"/>
                  <a:gd name="T5" fmla="*/ 486 h 720"/>
                  <a:gd name="T6" fmla="*/ 405 w 1172"/>
                  <a:gd name="T7" fmla="*/ 720 h 720"/>
                  <a:gd name="T8" fmla="*/ 1172 w 1172"/>
                  <a:gd name="T9" fmla="*/ 280 h 720"/>
                  <a:gd name="T10" fmla="*/ 1172 w 1172"/>
                  <a:gd name="T11" fmla="*/ 237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6"/>
                    </a:lnTo>
                    <a:lnTo>
                      <a:pt x="405" y="720"/>
                    </a:lnTo>
                    <a:lnTo>
                      <a:pt x="1172" y="280"/>
                    </a:lnTo>
                    <a:lnTo>
                      <a:pt x="1172" y="237"/>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0"/>
              <p:cNvSpPr>
                <a:spLocks/>
              </p:cNvSpPr>
              <p:nvPr/>
            </p:nvSpPr>
            <p:spPr bwMode="auto">
              <a:xfrm>
                <a:off x="3246" y="2095"/>
                <a:ext cx="391" cy="161"/>
              </a:xfrm>
              <a:custGeom>
                <a:avLst/>
                <a:gdLst>
                  <a:gd name="T0" fmla="*/ 406 w 1172"/>
                  <a:gd name="T1" fmla="*/ 443 h 483"/>
                  <a:gd name="T2" fmla="*/ 0 w 1172"/>
                  <a:gd name="T3" fmla="*/ 207 h 483"/>
                  <a:gd name="T4" fmla="*/ 0 w 1172"/>
                  <a:gd name="T5" fmla="*/ 249 h 483"/>
                  <a:gd name="T6" fmla="*/ 405 w 1172"/>
                  <a:gd name="T7" fmla="*/ 483 h 483"/>
                  <a:gd name="T8" fmla="*/ 1172 w 1172"/>
                  <a:gd name="T9" fmla="*/ 43 h 483"/>
                  <a:gd name="T10" fmla="*/ 1172 w 1172"/>
                  <a:gd name="T11" fmla="*/ 0 h 483"/>
                  <a:gd name="T12" fmla="*/ 406 w 1172"/>
                  <a:gd name="T13" fmla="*/ 443 h 483"/>
                </a:gdLst>
                <a:ahLst/>
                <a:cxnLst>
                  <a:cxn ang="0">
                    <a:pos x="T0" y="T1"/>
                  </a:cxn>
                  <a:cxn ang="0">
                    <a:pos x="T2" y="T3"/>
                  </a:cxn>
                  <a:cxn ang="0">
                    <a:pos x="T4" y="T5"/>
                  </a:cxn>
                  <a:cxn ang="0">
                    <a:pos x="T6" y="T7"/>
                  </a:cxn>
                  <a:cxn ang="0">
                    <a:pos x="T8" y="T9"/>
                  </a:cxn>
                  <a:cxn ang="0">
                    <a:pos x="T10" y="T11"/>
                  </a:cxn>
                  <a:cxn ang="0">
                    <a:pos x="T12" y="T13"/>
                  </a:cxn>
                </a:cxnLst>
                <a:rect l="0" t="0" r="r" b="b"/>
                <a:pathLst>
                  <a:path w="1172" h="483">
                    <a:moveTo>
                      <a:pt x="406" y="443"/>
                    </a:moveTo>
                    <a:lnTo>
                      <a:pt x="0" y="207"/>
                    </a:lnTo>
                    <a:lnTo>
                      <a:pt x="0" y="249"/>
                    </a:lnTo>
                    <a:lnTo>
                      <a:pt x="405" y="483"/>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1"/>
              <p:cNvSpPr>
                <a:spLocks/>
              </p:cNvSpPr>
              <p:nvPr/>
            </p:nvSpPr>
            <p:spPr bwMode="auto">
              <a:xfrm>
                <a:off x="3537" y="1849"/>
                <a:ext cx="391" cy="241"/>
              </a:xfrm>
              <a:custGeom>
                <a:avLst/>
                <a:gdLst>
                  <a:gd name="T0" fmla="*/ 766 w 1173"/>
                  <a:gd name="T1" fmla="*/ 0 h 722"/>
                  <a:gd name="T2" fmla="*/ 0 w 1173"/>
                  <a:gd name="T3" fmla="*/ 445 h 722"/>
                  <a:gd name="T4" fmla="*/ 0 w 1173"/>
                  <a:gd name="T5" fmla="*/ 486 h 722"/>
                  <a:gd name="T6" fmla="*/ 404 w 1173"/>
                  <a:gd name="T7" fmla="*/ 722 h 722"/>
                  <a:gd name="T8" fmla="*/ 1173 w 1173"/>
                  <a:gd name="T9" fmla="*/ 281 h 722"/>
                  <a:gd name="T10" fmla="*/ 1173 w 1173"/>
                  <a:gd name="T11" fmla="*/ 236 h 722"/>
                  <a:gd name="T12" fmla="*/ 766 w 1173"/>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3" h="722">
                    <a:moveTo>
                      <a:pt x="766" y="0"/>
                    </a:moveTo>
                    <a:lnTo>
                      <a:pt x="0" y="445"/>
                    </a:lnTo>
                    <a:lnTo>
                      <a:pt x="0" y="486"/>
                    </a:lnTo>
                    <a:lnTo>
                      <a:pt x="404" y="722"/>
                    </a:lnTo>
                    <a:lnTo>
                      <a:pt x="1173" y="281"/>
                    </a:lnTo>
                    <a:lnTo>
                      <a:pt x="1173" y="236"/>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0" name="Freeform 22"/>
              <p:cNvSpPr>
                <a:spLocks/>
              </p:cNvSpPr>
              <p:nvPr/>
            </p:nvSpPr>
            <p:spPr bwMode="auto">
              <a:xfrm>
                <a:off x="3537" y="1928"/>
                <a:ext cx="391" cy="162"/>
              </a:xfrm>
              <a:custGeom>
                <a:avLst/>
                <a:gdLst>
                  <a:gd name="T0" fmla="*/ 407 w 1173"/>
                  <a:gd name="T1" fmla="*/ 444 h 486"/>
                  <a:gd name="T2" fmla="*/ 0 w 1173"/>
                  <a:gd name="T3" fmla="*/ 209 h 486"/>
                  <a:gd name="T4" fmla="*/ 0 w 1173"/>
                  <a:gd name="T5" fmla="*/ 250 h 486"/>
                  <a:gd name="T6" fmla="*/ 404 w 1173"/>
                  <a:gd name="T7" fmla="*/ 486 h 486"/>
                  <a:gd name="T8" fmla="*/ 1173 w 1173"/>
                  <a:gd name="T9" fmla="*/ 45 h 486"/>
                  <a:gd name="T10" fmla="*/ 1173 w 1173"/>
                  <a:gd name="T11" fmla="*/ 0 h 486"/>
                  <a:gd name="T12" fmla="*/ 407 w 1173"/>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3" h="486">
                    <a:moveTo>
                      <a:pt x="407" y="444"/>
                    </a:moveTo>
                    <a:lnTo>
                      <a:pt x="0" y="209"/>
                    </a:lnTo>
                    <a:lnTo>
                      <a:pt x="0" y="250"/>
                    </a:lnTo>
                    <a:lnTo>
                      <a:pt x="404" y="486"/>
                    </a:lnTo>
                    <a:lnTo>
                      <a:pt x="1173" y="45"/>
                    </a:lnTo>
                    <a:lnTo>
                      <a:pt x="1173" y="0"/>
                    </a:lnTo>
                    <a:lnTo>
                      <a:pt x="407"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1" name="Freeform 23"/>
              <p:cNvSpPr>
                <a:spLocks/>
              </p:cNvSpPr>
              <p:nvPr/>
            </p:nvSpPr>
            <p:spPr bwMode="auto">
              <a:xfrm>
                <a:off x="3045" y="1940"/>
                <a:ext cx="391" cy="240"/>
              </a:xfrm>
              <a:custGeom>
                <a:avLst/>
                <a:gdLst>
                  <a:gd name="T0" fmla="*/ 764 w 1172"/>
                  <a:gd name="T1" fmla="*/ 0 h 720"/>
                  <a:gd name="T2" fmla="*/ 0 w 1172"/>
                  <a:gd name="T3" fmla="*/ 443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2" name="Freeform 24"/>
              <p:cNvSpPr>
                <a:spLocks/>
              </p:cNvSpPr>
              <p:nvPr/>
            </p:nvSpPr>
            <p:spPr bwMode="auto">
              <a:xfrm>
                <a:off x="3045" y="2019"/>
                <a:ext cx="391" cy="161"/>
              </a:xfrm>
              <a:custGeom>
                <a:avLst/>
                <a:gdLst>
                  <a:gd name="T0" fmla="*/ 406 w 1172"/>
                  <a:gd name="T1" fmla="*/ 444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4"/>
                    </a:moveTo>
                    <a:lnTo>
                      <a:pt x="0" y="207"/>
                    </a:lnTo>
                    <a:lnTo>
                      <a:pt x="0" y="249"/>
                    </a:lnTo>
                    <a:lnTo>
                      <a:pt x="404" y="484"/>
                    </a:lnTo>
                    <a:lnTo>
                      <a:pt x="1172" y="43"/>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3" name="Freeform 25"/>
              <p:cNvSpPr>
                <a:spLocks/>
              </p:cNvSpPr>
              <p:nvPr/>
            </p:nvSpPr>
            <p:spPr bwMode="auto">
              <a:xfrm>
                <a:off x="3334" y="1773"/>
                <a:ext cx="390" cy="240"/>
              </a:xfrm>
              <a:custGeom>
                <a:avLst/>
                <a:gdLst>
                  <a:gd name="T0" fmla="*/ 765 w 1172"/>
                  <a:gd name="T1" fmla="*/ 0 h 720"/>
                  <a:gd name="T2" fmla="*/ 0 w 1172"/>
                  <a:gd name="T3" fmla="*/ 444 h 720"/>
                  <a:gd name="T4" fmla="*/ 0 w 1172"/>
                  <a:gd name="T5" fmla="*/ 484 h 720"/>
                  <a:gd name="T6" fmla="*/ 405 w 1172"/>
                  <a:gd name="T7" fmla="*/ 720 h 720"/>
                  <a:gd name="T8" fmla="*/ 1172 w 1172"/>
                  <a:gd name="T9" fmla="*/ 280 h 720"/>
                  <a:gd name="T10" fmla="*/ 1172 w 1172"/>
                  <a:gd name="T11" fmla="*/ 235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4"/>
                    </a:lnTo>
                    <a:lnTo>
                      <a:pt x="405" y="720"/>
                    </a:lnTo>
                    <a:lnTo>
                      <a:pt x="1172" y="280"/>
                    </a:lnTo>
                    <a:lnTo>
                      <a:pt x="1172" y="235"/>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4" name="Freeform 26"/>
              <p:cNvSpPr>
                <a:spLocks/>
              </p:cNvSpPr>
              <p:nvPr/>
            </p:nvSpPr>
            <p:spPr bwMode="auto">
              <a:xfrm>
                <a:off x="3334" y="1851"/>
                <a:ext cx="390" cy="162"/>
              </a:xfrm>
              <a:custGeom>
                <a:avLst/>
                <a:gdLst>
                  <a:gd name="T0" fmla="*/ 406 w 1172"/>
                  <a:gd name="T1" fmla="*/ 445 h 485"/>
                  <a:gd name="T2" fmla="*/ 0 w 1172"/>
                  <a:gd name="T3" fmla="*/ 209 h 485"/>
                  <a:gd name="T4" fmla="*/ 0 w 1172"/>
                  <a:gd name="T5" fmla="*/ 249 h 485"/>
                  <a:gd name="T6" fmla="*/ 405 w 1172"/>
                  <a:gd name="T7" fmla="*/ 485 h 485"/>
                  <a:gd name="T8" fmla="*/ 1172 w 1172"/>
                  <a:gd name="T9" fmla="*/ 45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5" y="485"/>
                    </a:lnTo>
                    <a:lnTo>
                      <a:pt x="1172" y="45"/>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5" name="Freeform 27"/>
              <p:cNvSpPr>
                <a:spLocks/>
              </p:cNvSpPr>
              <p:nvPr/>
            </p:nvSpPr>
            <p:spPr bwMode="auto">
              <a:xfrm>
                <a:off x="3623" y="1609"/>
                <a:ext cx="391" cy="240"/>
              </a:xfrm>
              <a:custGeom>
                <a:avLst/>
                <a:gdLst>
                  <a:gd name="T0" fmla="*/ 764 w 1173"/>
                  <a:gd name="T1" fmla="*/ 0 h 721"/>
                  <a:gd name="T2" fmla="*/ 0 w 1173"/>
                  <a:gd name="T3" fmla="*/ 445 h 721"/>
                  <a:gd name="T4" fmla="*/ 0 w 1173"/>
                  <a:gd name="T5" fmla="*/ 485 h 721"/>
                  <a:gd name="T6" fmla="*/ 404 w 1173"/>
                  <a:gd name="T7" fmla="*/ 721 h 721"/>
                  <a:gd name="T8" fmla="*/ 1173 w 1173"/>
                  <a:gd name="T9" fmla="*/ 280 h 721"/>
                  <a:gd name="T10" fmla="*/ 1173 w 1173"/>
                  <a:gd name="T11" fmla="*/ 236 h 721"/>
                  <a:gd name="T12" fmla="*/ 764 w 1173"/>
                  <a:gd name="T13" fmla="*/ 0 h 721"/>
                </a:gdLst>
                <a:ahLst/>
                <a:cxnLst>
                  <a:cxn ang="0">
                    <a:pos x="T0" y="T1"/>
                  </a:cxn>
                  <a:cxn ang="0">
                    <a:pos x="T2" y="T3"/>
                  </a:cxn>
                  <a:cxn ang="0">
                    <a:pos x="T4" y="T5"/>
                  </a:cxn>
                  <a:cxn ang="0">
                    <a:pos x="T6" y="T7"/>
                  </a:cxn>
                  <a:cxn ang="0">
                    <a:pos x="T8" y="T9"/>
                  </a:cxn>
                  <a:cxn ang="0">
                    <a:pos x="T10" y="T11"/>
                  </a:cxn>
                  <a:cxn ang="0">
                    <a:pos x="T12" y="T13"/>
                  </a:cxn>
                </a:cxnLst>
                <a:rect l="0" t="0" r="r" b="b"/>
                <a:pathLst>
                  <a:path w="1173" h="721">
                    <a:moveTo>
                      <a:pt x="764" y="0"/>
                    </a:moveTo>
                    <a:lnTo>
                      <a:pt x="0" y="445"/>
                    </a:lnTo>
                    <a:lnTo>
                      <a:pt x="0" y="485"/>
                    </a:lnTo>
                    <a:lnTo>
                      <a:pt x="404" y="721"/>
                    </a:lnTo>
                    <a:lnTo>
                      <a:pt x="1173" y="280"/>
                    </a:lnTo>
                    <a:lnTo>
                      <a:pt x="1173"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6" name="Freeform 28"/>
              <p:cNvSpPr>
                <a:spLocks/>
              </p:cNvSpPr>
              <p:nvPr/>
            </p:nvSpPr>
            <p:spPr bwMode="auto">
              <a:xfrm>
                <a:off x="3623" y="1687"/>
                <a:ext cx="391" cy="162"/>
              </a:xfrm>
              <a:custGeom>
                <a:avLst/>
                <a:gdLst>
                  <a:gd name="T0" fmla="*/ 407 w 1173"/>
                  <a:gd name="T1" fmla="*/ 443 h 485"/>
                  <a:gd name="T2" fmla="*/ 0 w 1173"/>
                  <a:gd name="T3" fmla="*/ 209 h 485"/>
                  <a:gd name="T4" fmla="*/ 0 w 1173"/>
                  <a:gd name="T5" fmla="*/ 249 h 485"/>
                  <a:gd name="T6" fmla="*/ 404 w 1173"/>
                  <a:gd name="T7" fmla="*/ 485 h 485"/>
                  <a:gd name="T8" fmla="*/ 1173 w 1173"/>
                  <a:gd name="T9" fmla="*/ 44 h 485"/>
                  <a:gd name="T10" fmla="*/ 1173 w 1173"/>
                  <a:gd name="T11" fmla="*/ 0 h 485"/>
                  <a:gd name="T12" fmla="*/ 407 w 1173"/>
                  <a:gd name="T13" fmla="*/ 443 h 485"/>
                </a:gdLst>
                <a:ahLst/>
                <a:cxnLst>
                  <a:cxn ang="0">
                    <a:pos x="T0" y="T1"/>
                  </a:cxn>
                  <a:cxn ang="0">
                    <a:pos x="T2" y="T3"/>
                  </a:cxn>
                  <a:cxn ang="0">
                    <a:pos x="T4" y="T5"/>
                  </a:cxn>
                  <a:cxn ang="0">
                    <a:pos x="T6" y="T7"/>
                  </a:cxn>
                  <a:cxn ang="0">
                    <a:pos x="T8" y="T9"/>
                  </a:cxn>
                  <a:cxn ang="0">
                    <a:pos x="T10" y="T11"/>
                  </a:cxn>
                  <a:cxn ang="0">
                    <a:pos x="T12" y="T13"/>
                  </a:cxn>
                </a:cxnLst>
                <a:rect l="0" t="0" r="r" b="b"/>
                <a:pathLst>
                  <a:path w="1173" h="485">
                    <a:moveTo>
                      <a:pt x="407" y="443"/>
                    </a:moveTo>
                    <a:lnTo>
                      <a:pt x="0" y="209"/>
                    </a:lnTo>
                    <a:lnTo>
                      <a:pt x="0" y="249"/>
                    </a:lnTo>
                    <a:lnTo>
                      <a:pt x="404" y="485"/>
                    </a:lnTo>
                    <a:lnTo>
                      <a:pt x="1173" y="44"/>
                    </a:lnTo>
                    <a:lnTo>
                      <a:pt x="1173" y="0"/>
                    </a:lnTo>
                    <a:lnTo>
                      <a:pt x="407"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7" name="Freeform 29"/>
              <p:cNvSpPr>
                <a:spLocks/>
              </p:cNvSpPr>
              <p:nvPr/>
            </p:nvSpPr>
            <p:spPr bwMode="auto">
              <a:xfrm>
                <a:off x="2778" y="1903"/>
                <a:ext cx="391" cy="240"/>
              </a:xfrm>
              <a:custGeom>
                <a:avLst/>
                <a:gdLst>
                  <a:gd name="T0" fmla="*/ 764 w 1172"/>
                  <a:gd name="T1" fmla="*/ 0 h 721"/>
                  <a:gd name="T2" fmla="*/ 0 w 1172"/>
                  <a:gd name="T3" fmla="*/ 444 h 721"/>
                  <a:gd name="T4" fmla="*/ 0 w 1172"/>
                  <a:gd name="T5" fmla="*/ 486 h 721"/>
                  <a:gd name="T6" fmla="*/ 404 w 1172"/>
                  <a:gd name="T7" fmla="*/ 721 h 721"/>
                  <a:gd name="T8" fmla="*/ 1172 w 1172"/>
                  <a:gd name="T9" fmla="*/ 280 h 721"/>
                  <a:gd name="T10" fmla="*/ 1172 w 1172"/>
                  <a:gd name="T11" fmla="*/ 237 h 721"/>
                  <a:gd name="T12" fmla="*/ 764 w 1172"/>
                  <a:gd name="T13" fmla="*/ 0 h 721"/>
                </a:gdLst>
                <a:ahLst/>
                <a:cxnLst>
                  <a:cxn ang="0">
                    <a:pos x="T0" y="T1"/>
                  </a:cxn>
                  <a:cxn ang="0">
                    <a:pos x="T2" y="T3"/>
                  </a:cxn>
                  <a:cxn ang="0">
                    <a:pos x="T4" y="T5"/>
                  </a:cxn>
                  <a:cxn ang="0">
                    <a:pos x="T6" y="T7"/>
                  </a:cxn>
                  <a:cxn ang="0">
                    <a:pos x="T8" y="T9"/>
                  </a:cxn>
                  <a:cxn ang="0">
                    <a:pos x="T10" y="T11"/>
                  </a:cxn>
                  <a:cxn ang="0">
                    <a:pos x="T12" y="T13"/>
                  </a:cxn>
                </a:cxnLst>
                <a:rect l="0" t="0" r="r" b="b"/>
                <a:pathLst>
                  <a:path w="1172" h="721">
                    <a:moveTo>
                      <a:pt x="764" y="0"/>
                    </a:moveTo>
                    <a:lnTo>
                      <a:pt x="0" y="444"/>
                    </a:lnTo>
                    <a:lnTo>
                      <a:pt x="0" y="486"/>
                    </a:lnTo>
                    <a:lnTo>
                      <a:pt x="404" y="721"/>
                    </a:lnTo>
                    <a:lnTo>
                      <a:pt x="1172" y="280"/>
                    </a:lnTo>
                    <a:lnTo>
                      <a:pt x="1172" y="237"/>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8" name="Freeform 30"/>
              <p:cNvSpPr>
                <a:spLocks/>
              </p:cNvSpPr>
              <p:nvPr/>
            </p:nvSpPr>
            <p:spPr bwMode="auto">
              <a:xfrm>
                <a:off x="2778" y="1982"/>
                <a:ext cx="391" cy="161"/>
              </a:xfrm>
              <a:custGeom>
                <a:avLst/>
                <a:gdLst>
                  <a:gd name="T0" fmla="*/ 406 w 1172"/>
                  <a:gd name="T1" fmla="*/ 443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3"/>
                    </a:moveTo>
                    <a:lnTo>
                      <a:pt x="0" y="207"/>
                    </a:lnTo>
                    <a:lnTo>
                      <a:pt x="0" y="249"/>
                    </a:lnTo>
                    <a:lnTo>
                      <a:pt x="404" y="484"/>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39" name="Freeform 31"/>
              <p:cNvSpPr>
                <a:spLocks/>
              </p:cNvSpPr>
              <p:nvPr/>
            </p:nvSpPr>
            <p:spPr bwMode="auto">
              <a:xfrm>
                <a:off x="3065" y="1736"/>
                <a:ext cx="391" cy="240"/>
              </a:xfrm>
              <a:custGeom>
                <a:avLst/>
                <a:gdLst>
                  <a:gd name="T0" fmla="*/ 765 w 1172"/>
                  <a:gd name="T1" fmla="*/ 0 h 722"/>
                  <a:gd name="T2" fmla="*/ 0 w 1172"/>
                  <a:gd name="T3" fmla="*/ 445 h 722"/>
                  <a:gd name="T4" fmla="*/ 0 w 1172"/>
                  <a:gd name="T5" fmla="*/ 486 h 722"/>
                  <a:gd name="T6" fmla="*/ 405 w 1172"/>
                  <a:gd name="T7" fmla="*/ 722 h 722"/>
                  <a:gd name="T8" fmla="*/ 1172 w 1172"/>
                  <a:gd name="T9" fmla="*/ 281 h 722"/>
                  <a:gd name="T10" fmla="*/ 1172 w 1172"/>
                  <a:gd name="T11" fmla="*/ 236 h 722"/>
                  <a:gd name="T12" fmla="*/ 765 w 1172"/>
                  <a:gd name="T13" fmla="*/ 0 h 722"/>
                </a:gdLst>
                <a:ahLst/>
                <a:cxnLst>
                  <a:cxn ang="0">
                    <a:pos x="T0" y="T1"/>
                  </a:cxn>
                  <a:cxn ang="0">
                    <a:pos x="T2" y="T3"/>
                  </a:cxn>
                  <a:cxn ang="0">
                    <a:pos x="T4" y="T5"/>
                  </a:cxn>
                  <a:cxn ang="0">
                    <a:pos x="T6" y="T7"/>
                  </a:cxn>
                  <a:cxn ang="0">
                    <a:pos x="T8" y="T9"/>
                  </a:cxn>
                  <a:cxn ang="0">
                    <a:pos x="T10" y="T11"/>
                  </a:cxn>
                  <a:cxn ang="0">
                    <a:pos x="T12" y="T13"/>
                  </a:cxn>
                </a:cxnLst>
                <a:rect l="0" t="0" r="r" b="b"/>
                <a:pathLst>
                  <a:path w="1172" h="722">
                    <a:moveTo>
                      <a:pt x="765" y="0"/>
                    </a:moveTo>
                    <a:lnTo>
                      <a:pt x="0" y="445"/>
                    </a:lnTo>
                    <a:lnTo>
                      <a:pt x="0" y="486"/>
                    </a:lnTo>
                    <a:lnTo>
                      <a:pt x="405" y="722"/>
                    </a:lnTo>
                    <a:lnTo>
                      <a:pt x="1172" y="281"/>
                    </a:lnTo>
                    <a:lnTo>
                      <a:pt x="1172" y="236"/>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0" name="Freeform 32"/>
              <p:cNvSpPr>
                <a:spLocks/>
              </p:cNvSpPr>
              <p:nvPr/>
            </p:nvSpPr>
            <p:spPr bwMode="auto">
              <a:xfrm>
                <a:off x="3065" y="1814"/>
                <a:ext cx="391" cy="162"/>
              </a:xfrm>
              <a:custGeom>
                <a:avLst/>
                <a:gdLst>
                  <a:gd name="T0" fmla="*/ 406 w 1172"/>
                  <a:gd name="T1" fmla="*/ 444 h 486"/>
                  <a:gd name="T2" fmla="*/ 0 w 1172"/>
                  <a:gd name="T3" fmla="*/ 209 h 486"/>
                  <a:gd name="T4" fmla="*/ 0 w 1172"/>
                  <a:gd name="T5" fmla="*/ 250 h 486"/>
                  <a:gd name="T6" fmla="*/ 405 w 1172"/>
                  <a:gd name="T7" fmla="*/ 486 h 486"/>
                  <a:gd name="T8" fmla="*/ 1172 w 1172"/>
                  <a:gd name="T9" fmla="*/ 45 h 486"/>
                  <a:gd name="T10" fmla="*/ 1172 w 1172"/>
                  <a:gd name="T11" fmla="*/ 0 h 486"/>
                  <a:gd name="T12" fmla="*/ 406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6" y="444"/>
                    </a:moveTo>
                    <a:lnTo>
                      <a:pt x="0" y="209"/>
                    </a:lnTo>
                    <a:lnTo>
                      <a:pt x="0" y="250"/>
                    </a:lnTo>
                    <a:lnTo>
                      <a:pt x="405" y="486"/>
                    </a:lnTo>
                    <a:lnTo>
                      <a:pt x="1172" y="45"/>
                    </a:lnTo>
                    <a:lnTo>
                      <a:pt x="1172" y="0"/>
                    </a:lnTo>
                    <a:lnTo>
                      <a:pt x="406"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1" name="Freeform 33"/>
              <p:cNvSpPr>
                <a:spLocks/>
              </p:cNvSpPr>
              <p:nvPr/>
            </p:nvSpPr>
            <p:spPr bwMode="auto">
              <a:xfrm>
                <a:off x="3353" y="1570"/>
                <a:ext cx="391" cy="240"/>
              </a:xfrm>
              <a:custGeom>
                <a:avLst/>
                <a:gdLst>
                  <a:gd name="T0" fmla="*/ 764 w 1172"/>
                  <a:gd name="T1" fmla="*/ 0 h 720"/>
                  <a:gd name="T2" fmla="*/ 0 w 1172"/>
                  <a:gd name="T3" fmla="*/ 444 h 720"/>
                  <a:gd name="T4" fmla="*/ 0 w 1172"/>
                  <a:gd name="T5" fmla="*/ 484 h 720"/>
                  <a:gd name="T6" fmla="*/ 404 w 1172"/>
                  <a:gd name="T7" fmla="*/ 720 h 720"/>
                  <a:gd name="T8" fmla="*/ 1172 w 1172"/>
                  <a:gd name="T9" fmla="*/ 279 h 720"/>
                  <a:gd name="T10" fmla="*/ 1172 w 1172"/>
                  <a:gd name="T11" fmla="*/ 235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4"/>
                    </a:lnTo>
                    <a:lnTo>
                      <a:pt x="0" y="484"/>
                    </a:lnTo>
                    <a:lnTo>
                      <a:pt x="404" y="720"/>
                    </a:lnTo>
                    <a:lnTo>
                      <a:pt x="1172" y="279"/>
                    </a:lnTo>
                    <a:lnTo>
                      <a:pt x="1172" y="235"/>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2" name="Freeform 34"/>
              <p:cNvSpPr>
                <a:spLocks/>
              </p:cNvSpPr>
              <p:nvPr/>
            </p:nvSpPr>
            <p:spPr bwMode="auto">
              <a:xfrm>
                <a:off x="3353" y="1648"/>
                <a:ext cx="391" cy="162"/>
              </a:xfrm>
              <a:custGeom>
                <a:avLst/>
                <a:gdLst>
                  <a:gd name="T0" fmla="*/ 406 w 1172"/>
                  <a:gd name="T1" fmla="*/ 445 h 485"/>
                  <a:gd name="T2" fmla="*/ 0 w 1172"/>
                  <a:gd name="T3" fmla="*/ 209 h 485"/>
                  <a:gd name="T4" fmla="*/ 0 w 1172"/>
                  <a:gd name="T5" fmla="*/ 249 h 485"/>
                  <a:gd name="T6" fmla="*/ 404 w 1172"/>
                  <a:gd name="T7" fmla="*/ 485 h 485"/>
                  <a:gd name="T8" fmla="*/ 1172 w 1172"/>
                  <a:gd name="T9" fmla="*/ 44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4" y="485"/>
                    </a:lnTo>
                    <a:lnTo>
                      <a:pt x="1172" y="44"/>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3" name="Freeform 35"/>
              <p:cNvSpPr>
                <a:spLocks/>
              </p:cNvSpPr>
              <p:nvPr/>
            </p:nvSpPr>
            <p:spPr bwMode="auto">
              <a:xfrm>
                <a:off x="3640" y="1405"/>
                <a:ext cx="391" cy="240"/>
              </a:xfrm>
              <a:custGeom>
                <a:avLst/>
                <a:gdLst>
                  <a:gd name="T0" fmla="*/ 764 w 1172"/>
                  <a:gd name="T1" fmla="*/ 0 h 720"/>
                  <a:gd name="T2" fmla="*/ 0 w 1172"/>
                  <a:gd name="T3" fmla="*/ 443 h 720"/>
                  <a:gd name="T4" fmla="*/ 0 w 1172"/>
                  <a:gd name="T5" fmla="*/ 483 h 720"/>
                  <a:gd name="T6" fmla="*/ 404 w 1172"/>
                  <a:gd name="T7" fmla="*/ 720 h 720"/>
                  <a:gd name="T8" fmla="*/ 1172 w 1172"/>
                  <a:gd name="T9" fmla="*/ 279 h 720"/>
                  <a:gd name="T10" fmla="*/ 1172 w 1172"/>
                  <a:gd name="T11" fmla="*/ 234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3"/>
                    </a:lnTo>
                    <a:lnTo>
                      <a:pt x="404" y="720"/>
                    </a:lnTo>
                    <a:lnTo>
                      <a:pt x="1172" y="279"/>
                    </a:lnTo>
                    <a:lnTo>
                      <a:pt x="1172" y="234"/>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4" name="Freeform 36"/>
              <p:cNvSpPr>
                <a:spLocks/>
              </p:cNvSpPr>
              <p:nvPr/>
            </p:nvSpPr>
            <p:spPr bwMode="auto">
              <a:xfrm>
                <a:off x="3640" y="1483"/>
                <a:ext cx="391" cy="162"/>
              </a:xfrm>
              <a:custGeom>
                <a:avLst/>
                <a:gdLst>
                  <a:gd name="T0" fmla="*/ 407 w 1172"/>
                  <a:gd name="T1" fmla="*/ 444 h 486"/>
                  <a:gd name="T2" fmla="*/ 0 w 1172"/>
                  <a:gd name="T3" fmla="*/ 209 h 486"/>
                  <a:gd name="T4" fmla="*/ 0 w 1172"/>
                  <a:gd name="T5" fmla="*/ 249 h 486"/>
                  <a:gd name="T6" fmla="*/ 404 w 1172"/>
                  <a:gd name="T7" fmla="*/ 486 h 486"/>
                  <a:gd name="T8" fmla="*/ 1172 w 1172"/>
                  <a:gd name="T9" fmla="*/ 45 h 486"/>
                  <a:gd name="T10" fmla="*/ 1172 w 1172"/>
                  <a:gd name="T11" fmla="*/ 0 h 486"/>
                  <a:gd name="T12" fmla="*/ 407 w 1172"/>
                  <a:gd name="T13" fmla="*/ 444 h 486"/>
                </a:gdLst>
                <a:ahLst/>
                <a:cxnLst>
                  <a:cxn ang="0">
                    <a:pos x="T0" y="T1"/>
                  </a:cxn>
                  <a:cxn ang="0">
                    <a:pos x="T2" y="T3"/>
                  </a:cxn>
                  <a:cxn ang="0">
                    <a:pos x="T4" y="T5"/>
                  </a:cxn>
                  <a:cxn ang="0">
                    <a:pos x="T6" y="T7"/>
                  </a:cxn>
                  <a:cxn ang="0">
                    <a:pos x="T8" y="T9"/>
                  </a:cxn>
                  <a:cxn ang="0">
                    <a:pos x="T10" y="T11"/>
                  </a:cxn>
                  <a:cxn ang="0">
                    <a:pos x="T12" y="T13"/>
                  </a:cxn>
                </a:cxnLst>
                <a:rect l="0" t="0" r="r" b="b"/>
                <a:pathLst>
                  <a:path w="1172" h="486">
                    <a:moveTo>
                      <a:pt x="407" y="444"/>
                    </a:moveTo>
                    <a:lnTo>
                      <a:pt x="0" y="209"/>
                    </a:lnTo>
                    <a:lnTo>
                      <a:pt x="0" y="249"/>
                    </a:lnTo>
                    <a:lnTo>
                      <a:pt x="404" y="486"/>
                    </a:lnTo>
                    <a:lnTo>
                      <a:pt x="1172" y="45"/>
                    </a:lnTo>
                    <a:lnTo>
                      <a:pt x="1172" y="0"/>
                    </a:lnTo>
                    <a:lnTo>
                      <a:pt x="407"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5" name="Freeform 37"/>
              <p:cNvSpPr>
                <a:spLocks/>
              </p:cNvSpPr>
              <p:nvPr/>
            </p:nvSpPr>
            <p:spPr bwMode="auto">
              <a:xfrm>
                <a:off x="2371" y="2271"/>
                <a:ext cx="491" cy="298"/>
              </a:xfrm>
              <a:custGeom>
                <a:avLst/>
                <a:gdLst>
                  <a:gd name="T0" fmla="*/ 1473 w 1473"/>
                  <a:gd name="T1" fmla="*/ 236 h 893"/>
                  <a:gd name="T2" fmla="*/ 1066 w 1473"/>
                  <a:gd name="T3" fmla="*/ 0 h 893"/>
                  <a:gd name="T4" fmla="*/ 0 w 1473"/>
                  <a:gd name="T5" fmla="*/ 617 h 893"/>
                  <a:gd name="T6" fmla="*/ 0 w 1473"/>
                  <a:gd name="T7" fmla="*/ 657 h 893"/>
                  <a:gd name="T8" fmla="*/ 405 w 1473"/>
                  <a:gd name="T9" fmla="*/ 893 h 893"/>
                  <a:gd name="T10" fmla="*/ 1473 w 1473"/>
                  <a:gd name="T11" fmla="*/ 281 h 893"/>
                  <a:gd name="T12" fmla="*/ 1473 w 1473"/>
                  <a:gd name="T13" fmla="*/ 236 h 893"/>
                  <a:gd name="T14" fmla="*/ 1473 w 1473"/>
                  <a:gd name="T15" fmla="*/ 236 h 8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3" h="893">
                    <a:moveTo>
                      <a:pt x="1473" y="236"/>
                    </a:moveTo>
                    <a:lnTo>
                      <a:pt x="1066" y="0"/>
                    </a:lnTo>
                    <a:lnTo>
                      <a:pt x="0" y="617"/>
                    </a:lnTo>
                    <a:lnTo>
                      <a:pt x="0" y="657"/>
                    </a:lnTo>
                    <a:lnTo>
                      <a:pt x="405" y="893"/>
                    </a:lnTo>
                    <a:lnTo>
                      <a:pt x="1473" y="281"/>
                    </a:lnTo>
                    <a:lnTo>
                      <a:pt x="1473" y="236"/>
                    </a:lnTo>
                    <a:lnTo>
                      <a:pt x="1473" y="236"/>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6" name="Freeform 38"/>
              <p:cNvSpPr>
                <a:spLocks/>
              </p:cNvSpPr>
              <p:nvPr/>
            </p:nvSpPr>
            <p:spPr bwMode="auto">
              <a:xfrm>
                <a:off x="2371" y="2350"/>
                <a:ext cx="491" cy="219"/>
              </a:xfrm>
              <a:custGeom>
                <a:avLst/>
                <a:gdLst>
                  <a:gd name="T0" fmla="*/ 0 w 1473"/>
                  <a:gd name="T1" fmla="*/ 381 h 657"/>
                  <a:gd name="T2" fmla="*/ 0 w 1473"/>
                  <a:gd name="T3" fmla="*/ 421 h 657"/>
                  <a:gd name="T4" fmla="*/ 405 w 1473"/>
                  <a:gd name="T5" fmla="*/ 657 h 657"/>
                  <a:gd name="T6" fmla="*/ 1473 w 1473"/>
                  <a:gd name="T7" fmla="*/ 45 h 657"/>
                  <a:gd name="T8" fmla="*/ 1473 w 1473"/>
                  <a:gd name="T9" fmla="*/ 0 h 657"/>
                  <a:gd name="T10" fmla="*/ 406 w 1473"/>
                  <a:gd name="T11" fmla="*/ 617 h 657"/>
                  <a:gd name="T12" fmla="*/ 0 w 1473"/>
                  <a:gd name="T13" fmla="*/ 381 h 657"/>
                </a:gdLst>
                <a:ahLst/>
                <a:cxnLst>
                  <a:cxn ang="0">
                    <a:pos x="T0" y="T1"/>
                  </a:cxn>
                  <a:cxn ang="0">
                    <a:pos x="T2" y="T3"/>
                  </a:cxn>
                  <a:cxn ang="0">
                    <a:pos x="T4" y="T5"/>
                  </a:cxn>
                  <a:cxn ang="0">
                    <a:pos x="T6" y="T7"/>
                  </a:cxn>
                  <a:cxn ang="0">
                    <a:pos x="T8" y="T9"/>
                  </a:cxn>
                  <a:cxn ang="0">
                    <a:pos x="T10" y="T11"/>
                  </a:cxn>
                  <a:cxn ang="0">
                    <a:pos x="T12" y="T13"/>
                  </a:cxn>
                </a:cxnLst>
                <a:rect l="0" t="0" r="r" b="b"/>
                <a:pathLst>
                  <a:path w="1473" h="657">
                    <a:moveTo>
                      <a:pt x="0" y="381"/>
                    </a:moveTo>
                    <a:lnTo>
                      <a:pt x="0" y="421"/>
                    </a:lnTo>
                    <a:lnTo>
                      <a:pt x="405" y="657"/>
                    </a:lnTo>
                    <a:lnTo>
                      <a:pt x="1473" y="45"/>
                    </a:lnTo>
                    <a:lnTo>
                      <a:pt x="1473" y="0"/>
                    </a:lnTo>
                    <a:lnTo>
                      <a:pt x="406" y="617"/>
                    </a:lnTo>
                    <a:lnTo>
                      <a:pt x="0" y="381"/>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7" name="Freeform 39"/>
              <p:cNvSpPr>
                <a:spLocks/>
              </p:cNvSpPr>
              <p:nvPr/>
            </p:nvSpPr>
            <p:spPr bwMode="auto">
              <a:xfrm>
                <a:off x="2539" y="2348"/>
                <a:ext cx="527" cy="319"/>
              </a:xfrm>
              <a:custGeom>
                <a:avLst/>
                <a:gdLst>
                  <a:gd name="T0" fmla="*/ 1579 w 1581"/>
                  <a:gd name="T1" fmla="*/ 235 h 955"/>
                  <a:gd name="T2" fmla="*/ 1173 w 1581"/>
                  <a:gd name="T3" fmla="*/ 0 h 955"/>
                  <a:gd name="T4" fmla="*/ 0 w 1581"/>
                  <a:gd name="T5" fmla="*/ 678 h 955"/>
                  <a:gd name="T6" fmla="*/ 0 w 1581"/>
                  <a:gd name="T7" fmla="*/ 719 h 955"/>
                  <a:gd name="T8" fmla="*/ 406 w 1581"/>
                  <a:gd name="T9" fmla="*/ 955 h 955"/>
                  <a:gd name="T10" fmla="*/ 1581 w 1581"/>
                  <a:gd name="T11" fmla="*/ 278 h 955"/>
                  <a:gd name="T12" fmla="*/ 1581 w 1581"/>
                  <a:gd name="T13" fmla="*/ 235 h 955"/>
                  <a:gd name="T14" fmla="*/ 1579 w 1581"/>
                  <a:gd name="T15" fmla="*/ 235 h 9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1" h="955">
                    <a:moveTo>
                      <a:pt x="1579" y="235"/>
                    </a:moveTo>
                    <a:lnTo>
                      <a:pt x="1173" y="0"/>
                    </a:lnTo>
                    <a:lnTo>
                      <a:pt x="0" y="678"/>
                    </a:lnTo>
                    <a:lnTo>
                      <a:pt x="0" y="719"/>
                    </a:lnTo>
                    <a:lnTo>
                      <a:pt x="406" y="955"/>
                    </a:lnTo>
                    <a:lnTo>
                      <a:pt x="1581" y="278"/>
                    </a:lnTo>
                    <a:lnTo>
                      <a:pt x="1581" y="235"/>
                    </a:lnTo>
                    <a:lnTo>
                      <a:pt x="1579" y="235"/>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8" name="Freeform 40"/>
              <p:cNvSpPr>
                <a:spLocks/>
              </p:cNvSpPr>
              <p:nvPr/>
            </p:nvSpPr>
            <p:spPr bwMode="auto">
              <a:xfrm>
                <a:off x="2539" y="2427"/>
                <a:ext cx="527" cy="240"/>
              </a:xfrm>
              <a:custGeom>
                <a:avLst/>
                <a:gdLst>
                  <a:gd name="T0" fmla="*/ 0 w 1581"/>
                  <a:gd name="T1" fmla="*/ 443 h 720"/>
                  <a:gd name="T2" fmla="*/ 0 w 1581"/>
                  <a:gd name="T3" fmla="*/ 484 h 720"/>
                  <a:gd name="T4" fmla="*/ 406 w 1581"/>
                  <a:gd name="T5" fmla="*/ 720 h 720"/>
                  <a:gd name="T6" fmla="*/ 1581 w 1581"/>
                  <a:gd name="T7" fmla="*/ 43 h 720"/>
                  <a:gd name="T8" fmla="*/ 1581 w 1581"/>
                  <a:gd name="T9" fmla="*/ 0 h 720"/>
                  <a:gd name="T10" fmla="*/ 407 w 1581"/>
                  <a:gd name="T11" fmla="*/ 680 h 720"/>
                  <a:gd name="T12" fmla="*/ 0 w 1581"/>
                  <a:gd name="T13" fmla="*/ 443 h 720"/>
                </a:gdLst>
                <a:ahLst/>
                <a:cxnLst>
                  <a:cxn ang="0">
                    <a:pos x="T0" y="T1"/>
                  </a:cxn>
                  <a:cxn ang="0">
                    <a:pos x="T2" y="T3"/>
                  </a:cxn>
                  <a:cxn ang="0">
                    <a:pos x="T4" y="T5"/>
                  </a:cxn>
                  <a:cxn ang="0">
                    <a:pos x="T6" y="T7"/>
                  </a:cxn>
                  <a:cxn ang="0">
                    <a:pos x="T8" y="T9"/>
                  </a:cxn>
                  <a:cxn ang="0">
                    <a:pos x="T10" y="T11"/>
                  </a:cxn>
                  <a:cxn ang="0">
                    <a:pos x="T12" y="T13"/>
                  </a:cxn>
                </a:cxnLst>
                <a:rect l="0" t="0" r="r" b="b"/>
                <a:pathLst>
                  <a:path w="1581" h="720">
                    <a:moveTo>
                      <a:pt x="0" y="443"/>
                    </a:moveTo>
                    <a:lnTo>
                      <a:pt x="0" y="484"/>
                    </a:lnTo>
                    <a:lnTo>
                      <a:pt x="406" y="720"/>
                    </a:lnTo>
                    <a:lnTo>
                      <a:pt x="1581" y="43"/>
                    </a:lnTo>
                    <a:lnTo>
                      <a:pt x="1581" y="0"/>
                    </a:lnTo>
                    <a:lnTo>
                      <a:pt x="407" y="680"/>
                    </a:lnTo>
                    <a:lnTo>
                      <a:pt x="0"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49" name="Rectangle 41"/>
              <p:cNvSpPr>
                <a:spLocks noChangeArrowheads="1"/>
              </p:cNvSpPr>
              <p:nvPr/>
            </p:nvSpPr>
            <p:spPr bwMode="auto">
              <a:xfrm>
                <a:off x="3065" y="2427"/>
                <a:ext cx="1" cy="1"/>
              </a:xfrm>
              <a:prstGeom prst="rect">
                <a:avLst/>
              </a:prstGeom>
              <a:solidFill>
                <a:srgbClr val="2523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0" name="Freeform 42"/>
              <p:cNvSpPr>
                <a:spLocks/>
              </p:cNvSpPr>
              <p:nvPr/>
            </p:nvSpPr>
            <p:spPr bwMode="auto">
              <a:xfrm>
                <a:off x="2705" y="2522"/>
                <a:ext cx="392" cy="240"/>
              </a:xfrm>
              <a:custGeom>
                <a:avLst/>
                <a:gdLst>
                  <a:gd name="T0" fmla="*/ 766 w 1174"/>
                  <a:gd name="T1" fmla="*/ 0 h 720"/>
                  <a:gd name="T2" fmla="*/ 0 w 1174"/>
                  <a:gd name="T3" fmla="*/ 444 h 720"/>
                  <a:gd name="T4" fmla="*/ 0 w 1174"/>
                  <a:gd name="T5" fmla="*/ 485 h 720"/>
                  <a:gd name="T6" fmla="*/ 405 w 1174"/>
                  <a:gd name="T7" fmla="*/ 720 h 720"/>
                  <a:gd name="T8" fmla="*/ 1174 w 1174"/>
                  <a:gd name="T9" fmla="*/ 279 h 720"/>
                  <a:gd name="T10" fmla="*/ 1174 w 1174"/>
                  <a:gd name="T11" fmla="*/ 235 h 720"/>
                  <a:gd name="T12" fmla="*/ 766 w 1174"/>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4" h="720">
                    <a:moveTo>
                      <a:pt x="766" y="0"/>
                    </a:moveTo>
                    <a:lnTo>
                      <a:pt x="0" y="444"/>
                    </a:lnTo>
                    <a:lnTo>
                      <a:pt x="0" y="485"/>
                    </a:lnTo>
                    <a:lnTo>
                      <a:pt x="405" y="720"/>
                    </a:lnTo>
                    <a:lnTo>
                      <a:pt x="1174" y="279"/>
                    </a:lnTo>
                    <a:lnTo>
                      <a:pt x="1174" y="235"/>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1" name="Freeform 43"/>
              <p:cNvSpPr>
                <a:spLocks/>
              </p:cNvSpPr>
              <p:nvPr/>
            </p:nvSpPr>
            <p:spPr bwMode="auto">
              <a:xfrm>
                <a:off x="2705" y="2600"/>
                <a:ext cx="392" cy="162"/>
              </a:xfrm>
              <a:custGeom>
                <a:avLst/>
                <a:gdLst>
                  <a:gd name="T0" fmla="*/ 408 w 1174"/>
                  <a:gd name="T1" fmla="*/ 445 h 485"/>
                  <a:gd name="T2" fmla="*/ 0 w 1174"/>
                  <a:gd name="T3" fmla="*/ 209 h 485"/>
                  <a:gd name="T4" fmla="*/ 0 w 1174"/>
                  <a:gd name="T5" fmla="*/ 250 h 485"/>
                  <a:gd name="T6" fmla="*/ 405 w 1174"/>
                  <a:gd name="T7" fmla="*/ 485 h 485"/>
                  <a:gd name="T8" fmla="*/ 1174 w 1174"/>
                  <a:gd name="T9" fmla="*/ 44 h 485"/>
                  <a:gd name="T10" fmla="*/ 1174 w 1174"/>
                  <a:gd name="T11" fmla="*/ 0 h 485"/>
                  <a:gd name="T12" fmla="*/ 408 w 1174"/>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4" h="485">
                    <a:moveTo>
                      <a:pt x="408" y="445"/>
                    </a:moveTo>
                    <a:lnTo>
                      <a:pt x="0" y="209"/>
                    </a:lnTo>
                    <a:lnTo>
                      <a:pt x="0" y="250"/>
                    </a:lnTo>
                    <a:lnTo>
                      <a:pt x="405" y="485"/>
                    </a:lnTo>
                    <a:lnTo>
                      <a:pt x="1174" y="44"/>
                    </a:lnTo>
                    <a:lnTo>
                      <a:pt x="1174" y="0"/>
                    </a:lnTo>
                    <a:lnTo>
                      <a:pt x="408"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2" name="Freeform 44"/>
              <p:cNvSpPr>
                <a:spLocks/>
              </p:cNvSpPr>
              <p:nvPr/>
            </p:nvSpPr>
            <p:spPr bwMode="auto">
              <a:xfrm>
                <a:off x="2992" y="2356"/>
                <a:ext cx="391" cy="240"/>
              </a:xfrm>
              <a:custGeom>
                <a:avLst/>
                <a:gdLst>
                  <a:gd name="T0" fmla="*/ 765 w 1172"/>
                  <a:gd name="T1" fmla="*/ 0 h 720"/>
                  <a:gd name="T2" fmla="*/ 0 w 1172"/>
                  <a:gd name="T3" fmla="*/ 444 h 720"/>
                  <a:gd name="T4" fmla="*/ 0 w 1172"/>
                  <a:gd name="T5" fmla="*/ 484 h 720"/>
                  <a:gd name="T6" fmla="*/ 405 w 1172"/>
                  <a:gd name="T7" fmla="*/ 720 h 720"/>
                  <a:gd name="T8" fmla="*/ 1172 w 1172"/>
                  <a:gd name="T9" fmla="*/ 279 h 720"/>
                  <a:gd name="T10" fmla="*/ 1172 w 1172"/>
                  <a:gd name="T11" fmla="*/ 235 h 720"/>
                  <a:gd name="T12" fmla="*/ 765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5" y="0"/>
                    </a:moveTo>
                    <a:lnTo>
                      <a:pt x="0" y="444"/>
                    </a:lnTo>
                    <a:lnTo>
                      <a:pt x="0" y="484"/>
                    </a:lnTo>
                    <a:lnTo>
                      <a:pt x="405" y="720"/>
                    </a:lnTo>
                    <a:lnTo>
                      <a:pt x="1172" y="279"/>
                    </a:lnTo>
                    <a:lnTo>
                      <a:pt x="1172" y="235"/>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3" name="Freeform 45"/>
              <p:cNvSpPr>
                <a:spLocks/>
              </p:cNvSpPr>
              <p:nvPr/>
            </p:nvSpPr>
            <p:spPr bwMode="auto">
              <a:xfrm>
                <a:off x="2992" y="2434"/>
                <a:ext cx="391" cy="162"/>
              </a:xfrm>
              <a:custGeom>
                <a:avLst/>
                <a:gdLst>
                  <a:gd name="T0" fmla="*/ 406 w 1172"/>
                  <a:gd name="T1" fmla="*/ 445 h 485"/>
                  <a:gd name="T2" fmla="*/ 0 w 1172"/>
                  <a:gd name="T3" fmla="*/ 209 h 485"/>
                  <a:gd name="T4" fmla="*/ 0 w 1172"/>
                  <a:gd name="T5" fmla="*/ 249 h 485"/>
                  <a:gd name="T6" fmla="*/ 405 w 1172"/>
                  <a:gd name="T7" fmla="*/ 485 h 485"/>
                  <a:gd name="T8" fmla="*/ 1172 w 1172"/>
                  <a:gd name="T9" fmla="*/ 44 h 485"/>
                  <a:gd name="T10" fmla="*/ 1172 w 1172"/>
                  <a:gd name="T11" fmla="*/ 0 h 485"/>
                  <a:gd name="T12" fmla="*/ 406 w 1172"/>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172" h="485">
                    <a:moveTo>
                      <a:pt x="406" y="445"/>
                    </a:moveTo>
                    <a:lnTo>
                      <a:pt x="0" y="209"/>
                    </a:lnTo>
                    <a:lnTo>
                      <a:pt x="0" y="249"/>
                    </a:lnTo>
                    <a:lnTo>
                      <a:pt x="405" y="485"/>
                    </a:lnTo>
                    <a:lnTo>
                      <a:pt x="1172" y="44"/>
                    </a:lnTo>
                    <a:lnTo>
                      <a:pt x="1172" y="0"/>
                    </a:lnTo>
                    <a:lnTo>
                      <a:pt x="406"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4" name="Freeform 46"/>
              <p:cNvSpPr>
                <a:spLocks/>
              </p:cNvSpPr>
              <p:nvPr/>
            </p:nvSpPr>
            <p:spPr bwMode="auto">
              <a:xfrm>
                <a:off x="3279" y="1858"/>
                <a:ext cx="963" cy="572"/>
              </a:xfrm>
              <a:custGeom>
                <a:avLst/>
                <a:gdLst>
                  <a:gd name="T0" fmla="*/ 2482 w 2889"/>
                  <a:gd name="T1" fmla="*/ 0 h 1716"/>
                  <a:gd name="T2" fmla="*/ 0 w 2889"/>
                  <a:gd name="T3" fmla="*/ 1440 h 1716"/>
                  <a:gd name="T4" fmla="*/ 0 w 2889"/>
                  <a:gd name="T5" fmla="*/ 1482 h 1716"/>
                  <a:gd name="T6" fmla="*/ 404 w 2889"/>
                  <a:gd name="T7" fmla="*/ 1716 h 1716"/>
                  <a:gd name="T8" fmla="*/ 2889 w 2889"/>
                  <a:gd name="T9" fmla="*/ 279 h 1716"/>
                  <a:gd name="T10" fmla="*/ 2889 w 2889"/>
                  <a:gd name="T11" fmla="*/ 234 h 1716"/>
                  <a:gd name="T12" fmla="*/ 2482 w 2889"/>
                  <a:gd name="T13" fmla="*/ 0 h 1716"/>
                </a:gdLst>
                <a:ahLst/>
                <a:cxnLst>
                  <a:cxn ang="0">
                    <a:pos x="T0" y="T1"/>
                  </a:cxn>
                  <a:cxn ang="0">
                    <a:pos x="T2" y="T3"/>
                  </a:cxn>
                  <a:cxn ang="0">
                    <a:pos x="T4" y="T5"/>
                  </a:cxn>
                  <a:cxn ang="0">
                    <a:pos x="T6" y="T7"/>
                  </a:cxn>
                  <a:cxn ang="0">
                    <a:pos x="T8" y="T9"/>
                  </a:cxn>
                  <a:cxn ang="0">
                    <a:pos x="T10" y="T11"/>
                  </a:cxn>
                  <a:cxn ang="0">
                    <a:pos x="T12" y="T13"/>
                  </a:cxn>
                </a:cxnLst>
                <a:rect l="0" t="0" r="r" b="b"/>
                <a:pathLst>
                  <a:path w="2889" h="1716">
                    <a:moveTo>
                      <a:pt x="2482" y="0"/>
                    </a:moveTo>
                    <a:lnTo>
                      <a:pt x="0" y="1440"/>
                    </a:lnTo>
                    <a:lnTo>
                      <a:pt x="0" y="1482"/>
                    </a:lnTo>
                    <a:lnTo>
                      <a:pt x="404" y="1716"/>
                    </a:lnTo>
                    <a:lnTo>
                      <a:pt x="2889" y="279"/>
                    </a:lnTo>
                    <a:lnTo>
                      <a:pt x="2889" y="234"/>
                    </a:lnTo>
                    <a:lnTo>
                      <a:pt x="2482"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5" name="Freeform 47"/>
              <p:cNvSpPr>
                <a:spLocks/>
              </p:cNvSpPr>
              <p:nvPr/>
            </p:nvSpPr>
            <p:spPr bwMode="auto">
              <a:xfrm>
                <a:off x="3279" y="1936"/>
                <a:ext cx="963" cy="494"/>
              </a:xfrm>
              <a:custGeom>
                <a:avLst/>
                <a:gdLst>
                  <a:gd name="T0" fmla="*/ 406 w 2889"/>
                  <a:gd name="T1" fmla="*/ 1442 h 1482"/>
                  <a:gd name="T2" fmla="*/ 0 w 2889"/>
                  <a:gd name="T3" fmla="*/ 1206 h 1482"/>
                  <a:gd name="T4" fmla="*/ 0 w 2889"/>
                  <a:gd name="T5" fmla="*/ 1248 h 1482"/>
                  <a:gd name="T6" fmla="*/ 404 w 2889"/>
                  <a:gd name="T7" fmla="*/ 1482 h 1482"/>
                  <a:gd name="T8" fmla="*/ 2889 w 2889"/>
                  <a:gd name="T9" fmla="*/ 45 h 1482"/>
                  <a:gd name="T10" fmla="*/ 2889 w 2889"/>
                  <a:gd name="T11" fmla="*/ 0 h 1482"/>
                  <a:gd name="T12" fmla="*/ 406 w 2889"/>
                  <a:gd name="T13" fmla="*/ 1442 h 1482"/>
                </a:gdLst>
                <a:ahLst/>
                <a:cxnLst>
                  <a:cxn ang="0">
                    <a:pos x="T0" y="T1"/>
                  </a:cxn>
                  <a:cxn ang="0">
                    <a:pos x="T2" y="T3"/>
                  </a:cxn>
                  <a:cxn ang="0">
                    <a:pos x="T4" y="T5"/>
                  </a:cxn>
                  <a:cxn ang="0">
                    <a:pos x="T6" y="T7"/>
                  </a:cxn>
                  <a:cxn ang="0">
                    <a:pos x="T8" y="T9"/>
                  </a:cxn>
                  <a:cxn ang="0">
                    <a:pos x="T10" y="T11"/>
                  </a:cxn>
                  <a:cxn ang="0">
                    <a:pos x="T12" y="T13"/>
                  </a:cxn>
                </a:cxnLst>
                <a:rect l="0" t="0" r="r" b="b"/>
                <a:pathLst>
                  <a:path w="2889" h="1482">
                    <a:moveTo>
                      <a:pt x="406" y="1442"/>
                    </a:moveTo>
                    <a:lnTo>
                      <a:pt x="0" y="1206"/>
                    </a:lnTo>
                    <a:lnTo>
                      <a:pt x="0" y="1248"/>
                    </a:lnTo>
                    <a:lnTo>
                      <a:pt x="404" y="1482"/>
                    </a:lnTo>
                    <a:lnTo>
                      <a:pt x="2889" y="45"/>
                    </a:lnTo>
                    <a:lnTo>
                      <a:pt x="2889" y="0"/>
                    </a:lnTo>
                    <a:lnTo>
                      <a:pt x="406" y="1442"/>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6" name="Freeform 48"/>
              <p:cNvSpPr>
                <a:spLocks/>
              </p:cNvSpPr>
              <p:nvPr/>
            </p:nvSpPr>
            <p:spPr bwMode="auto">
              <a:xfrm>
                <a:off x="4140" y="1694"/>
                <a:ext cx="390" cy="240"/>
              </a:xfrm>
              <a:custGeom>
                <a:avLst/>
                <a:gdLst>
                  <a:gd name="T0" fmla="*/ 764 w 1172"/>
                  <a:gd name="T1" fmla="*/ 0 h 720"/>
                  <a:gd name="T2" fmla="*/ 0 w 1172"/>
                  <a:gd name="T3" fmla="*/ 443 h 720"/>
                  <a:gd name="T4" fmla="*/ 0 w 1172"/>
                  <a:gd name="T5" fmla="*/ 485 h 720"/>
                  <a:gd name="T6" fmla="*/ 404 w 1172"/>
                  <a:gd name="T7" fmla="*/ 720 h 720"/>
                  <a:gd name="T8" fmla="*/ 1172 w 1172"/>
                  <a:gd name="T9" fmla="*/ 279 h 720"/>
                  <a:gd name="T10" fmla="*/ 1172 w 1172"/>
                  <a:gd name="T11" fmla="*/ 236 h 720"/>
                  <a:gd name="T12" fmla="*/ 764 w 1172"/>
                  <a:gd name="T13" fmla="*/ 0 h 720"/>
                </a:gdLst>
                <a:ahLst/>
                <a:cxnLst>
                  <a:cxn ang="0">
                    <a:pos x="T0" y="T1"/>
                  </a:cxn>
                  <a:cxn ang="0">
                    <a:pos x="T2" y="T3"/>
                  </a:cxn>
                  <a:cxn ang="0">
                    <a:pos x="T4" y="T5"/>
                  </a:cxn>
                  <a:cxn ang="0">
                    <a:pos x="T6" y="T7"/>
                  </a:cxn>
                  <a:cxn ang="0">
                    <a:pos x="T8" y="T9"/>
                  </a:cxn>
                  <a:cxn ang="0">
                    <a:pos x="T10" y="T11"/>
                  </a:cxn>
                  <a:cxn ang="0">
                    <a:pos x="T12" y="T13"/>
                  </a:cxn>
                </a:cxnLst>
                <a:rect l="0" t="0" r="r" b="b"/>
                <a:pathLst>
                  <a:path w="1172" h="720">
                    <a:moveTo>
                      <a:pt x="764" y="0"/>
                    </a:moveTo>
                    <a:lnTo>
                      <a:pt x="0" y="443"/>
                    </a:lnTo>
                    <a:lnTo>
                      <a:pt x="0" y="485"/>
                    </a:lnTo>
                    <a:lnTo>
                      <a:pt x="404" y="720"/>
                    </a:lnTo>
                    <a:lnTo>
                      <a:pt x="1172" y="279"/>
                    </a:lnTo>
                    <a:lnTo>
                      <a:pt x="1172" y="236"/>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7" name="Freeform 49"/>
              <p:cNvSpPr>
                <a:spLocks/>
              </p:cNvSpPr>
              <p:nvPr/>
            </p:nvSpPr>
            <p:spPr bwMode="auto">
              <a:xfrm>
                <a:off x="4140" y="1772"/>
                <a:ext cx="390" cy="162"/>
              </a:xfrm>
              <a:custGeom>
                <a:avLst/>
                <a:gdLst>
                  <a:gd name="T0" fmla="*/ 406 w 1172"/>
                  <a:gd name="T1" fmla="*/ 443 h 484"/>
                  <a:gd name="T2" fmla="*/ 0 w 1172"/>
                  <a:gd name="T3" fmla="*/ 207 h 484"/>
                  <a:gd name="T4" fmla="*/ 0 w 1172"/>
                  <a:gd name="T5" fmla="*/ 249 h 484"/>
                  <a:gd name="T6" fmla="*/ 404 w 1172"/>
                  <a:gd name="T7" fmla="*/ 484 h 484"/>
                  <a:gd name="T8" fmla="*/ 1172 w 1172"/>
                  <a:gd name="T9" fmla="*/ 43 h 484"/>
                  <a:gd name="T10" fmla="*/ 1172 w 1172"/>
                  <a:gd name="T11" fmla="*/ 0 h 484"/>
                  <a:gd name="T12" fmla="*/ 406 w 1172"/>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172" h="484">
                    <a:moveTo>
                      <a:pt x="406" y="443"/>
                    </a:moveTo>
                    <a:lnTo>
                      <a:pt x="0" y="207"/>
                    </a:lnTo>
                    <a:lnTo>
                      <a:pt x="0" y="249"/>
                    </a:lnTo>
                    <a:lnTo>
                      <a:pt x="404" y="484"/>
                    </a:lnTo>
                    <a:lnTo>
                      <a:pt x="1172" y="43"/>
                    </a:lnTo>
                    <a:lnTo>
                      <a:pt x="1172" y="0"/>
                    </a:lnTo>
                    <a:lnTo>
                      <a:pt x="406"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8" name="Freeform 50"/>
              <p:cNvSpPr>
                <a:spLocks/>
              </p:cNvSpPr>
              <p:nvPr/>
            </p:nvSpPr>
            <p:spPr bwMode="auto">
              <a:xfrm>
                <a:off x="2362" y="1993"/>
                <a:ext cx="353" cy="218"/>
              </a:xfrm>
              <a:custGeom>
                <a:avLst/>
                <a:gdLst>
                  <a:gd name="T0" fmla="*/ 766 w 1060"/>
                  <a:gd name="T1" fmla="*/ 0 h 654"/>
                  <a:gd name="T2" fmla="*/ 0 w 1060"/>
                  <a:gd name="T3" fmla="*/ 444 h 654"/>
                  <a:gd name="T4" fmla="*/ 0 w 1060"/>
                  <a:gd name="T5" fmla="*/ 484 h 654"/>
                  <a:gd name="T6" fmla="*/ 293 w 1060"/>
                  <a:gd name="T7" fmla="*/ 654 h 654"/>
                  <a:gd name="T8" fmla="*/ 1060 w 1060"/>
                  <a:gd name="T9" fmla="*/ 213 h 654"/>
                  <a:gd name="T10" fmla="*/ 1060 w 1060"/>
                  <a:gd name="T11" fmla="*/ 169 h 654"/>
                  <a:gd name="T12" fmla="*/ 766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6" y="0"/>
                    </a:moveTo>
                    <a:lnTo>
                      <a:pt x="0" y="444"/>
                    </a:lnTo>
                    <a:lnTo>
                      <a:pt x="0" y="484"/>
                    </a:lnTo>
                    <a:lnTo>
                      <a:pt x="293" y="654"/>
                    </a:lnTo>
                    <a:lnTo>
                      <a:pt x="1060" y="213"/>
                    </a:lnTo>
                    <a:lnTo>
                      <a:pt x="1060" y="169"/>
                    </a:lnTo>
                    <a:lnTo>
                      <a:pt x="766"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59" name="Freeform 51"/>
              <p:cNvSpPr>
                <a:spLocks/>
              </p:cNvSpPr>
              <p:nvPr/>
            </p:nvSpPr>
            <p:spPr bwMode="auto">
              <a:xfrm>
                <a:off x="2362" y="2049"/>
                <a:ext cx="353" cy="162"/>
              </a:xfrm>
              <a:custGeom>
                <a:avLst/>
                <a:gdLst>
                  <a:gd name="T0" fmla="*/ 294 w 1060"/>
                  <a:gd name="T1" fmla="*/ 445 h 485"/>
                  <a:gd name="T2" fmla="*/ 0 w 1060"/>
                  <a:gd name="T3" fmla="*/ 275 h 485"/>
                  <a:gd name="T4" fmla="*/ 0 w 1060"/>
                  <a:gd name="T5" fmla="*/ 315 h 485"/>
                  <a:gd name="T6" fmla="*/ 293 w 1060"/>
                  <a:gd name="T7" fmla="*/ 485 h 485"/>
                  <a:gd name="T8" fmla="*/ 1060 w 1060"/>
                  <a:gd name="T9" fmla="*/ 44 h 485"/>
                  <a:gd name="T10" fmla="*/ 1060 w 1060"/>
                  <a:gd name="T11" fmla="*/ 0 h 485"/>
                  <a:gd name="T12" fmla="*/ 294 w 1060"/>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060" h="485">
                    <a:moveTo>
                      <a:pt x="294" y="445"/>
                    </a:moveTo>
                    <a:lnTo>
                      <a:pt x="0" y="275"/>
                    </a:lnTo>
                    <a:lnTo>
                      <a:pt x="0" y="315"/>
                    </a:lnTo>
                    <a:lnTo>
                      <a:pt x="293" y="485"/>
                    </a:lnTo>
                    <a:lnTo>
                      <a:pt x="1060" y="44"/>
                    </a:lnTo>
                    <a:lnTo>
                      <a:pt x="1060" y="0"/>
                    </a:lnTo>
                    <a:lnTo>
                      <a:pt x="294"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0" name="Freeform 52"/>
              <p:cNvSpPr>
                <a:spLocks/>
              </p:cNvSpPr>
              <p:nvPr/>
            </p:nvSpPr>
            <p:spPr bwMode="auto">
              <a:xfrm>
                <a:off x="2650" y="1826"/>
                <a:ext cx="354" cy="218"/>
              </a:xfrm>
              <a:custGeom>
                <a:avLst/>
                <a:gdLst>
                  <a:gd name="T0" fmla="*/ 764 w 1060"/>
                  <a:gd name="T1" fmla="*/ 0 h 654"/>
                  <a:gd name="T2" fmla="*/ 0 w 1060"/>
                  <a:gd name="T3" fmla="*/ 446 h 654"/>
                  <a:gd name="T4" fmla="*/ 0 w 1060"/>
                  <a:gd name="T5" fmla="*/ 486 h 654"/>
                  <a:gd name="T6" fmla="*/ 292 w 1060"/>
                  <a:gd name="T7" fmla="*/ 654 h 654"/>
                  <a:gd name="T8" fmla="*/ 1060 w 1060"/>
                  <a:gd name="T9" fmla="*/ 214 h 654"/>
                  <a:gd name="T10" fmla="*/ 1060 w 1060"/>
                  <a:gd name="T11" fmla="*/ 170 h 654"/>
                  <a:gd name="T12" fmla="*/ 764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4" y="0"/>
                    </a:moveTo>
                    <a:lnTo>
                      <a:pt x="0" y="446"/>
                    </a:lnTo>
                    <a:lnTo>
                      <a:pt x="0" y="486"/>
                    </a:lnTo>
                    <a:lnTo>
                      <a:pt x="292" y="654"/>
                    </a:lnTo>
                    <a:lnTo>
                      <a:pt x="1060" y="214"/>
                    </a:lnTo>
                    <a:lnTo>
                      <a:pt x="1060" y="170"/>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1" name="Freeform 53"/>
              <p:cNvSpPr>
                <a:spLocks/>
              </p:cNvSpPr>
              <p:nvPr/>
            </p:nvSpPr>
            <p:spPr bwMode="auto">
              <a:xfrm>
                <a:off x="2650" y="1883"/>
                <a:ext cx="354" cy="161"/>
              </a:xfrm>
              <a:custGeom>
                <a:avLst/>
                <a:gdLst>
                  <a:gd name="T0" fmla="*/ 294 w 1060"/>
                  <a:gd name="T1" fmla="*/ 444 h 484"/>
                  <a:gd name="T2" fmla="*/ 0 w 1060"/>
                  <a:gd name="T3" fmla="*/ 276 h 484"/>
                  <a:gd name="T4" fmla="*/ 0 w 1060"/>
                  <a:gd name="T5" fmla="*/ 316 h 484"/>
                  <a:gd name="T6" fmla="*/ 292 w 1060"/>
                  <a:gd name="T7" fmla="*/ 484 h 484"/>
                  <a:gd name="T8" fmla="*/ 1060 w 1060"/>
                  <a:gd name="T9" fmla="*/ 44 h 484"/>
                  <a:gd name="T10" fmla="*/ 1060 w 1060"/>
                  <a:gd name="T11" fmla="*/ 0 h 484"/>
                  <a:gd name="T12" fmla="*/ 294 w 1060"/>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060" h="484">
                    <a:moveTo>
                      <a:pt x="294" y="444"/>
                    </a:moveTo>
                    <a:lnTo>
                      <a:pt x="0" y="276"/>
                    </a:lnTo>
                    <a:lnTo>
                      <a:pt x="0" y="316"/>
                    </a:lnTo>
                    <a:lnTo>
                      <a:pt x="292" y="484"/>
                    </a:lnTo>
                    <a:lnTo>
                      <a:pt x="1060" y="44"/>
                    </a:lnTo>
                    <a:lnTo>
                      <a:pt x="1060" y="0"/>
                    </a:lnTo>
                    <a:lnTo>
                      <a:pt x="294"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2" name="Freeform 54"/>
              <p:cNvSpPr>
                <a:spLocks/>
              </p:cNvSpPr>
              <p:nvPr/>
            </p:nvSpPr>
            <p:spPr bwMode="auto">
              <a:xfrm>
                <a:off x="2938" y="1660"/>
                <a:ext cx="353" cy="218"/>
              </a:xfrm>
              <a:custGeom>
                <a:avLst/>
                <a:gdLst>
                  <a:gd name="T0" fmla="*/ 765 w 1060"/>
                  <a:gd name="T1" fmla="*/ 0 h 654"/>
                  <a:gd name="T2" fmla="*/ 0 w 1060"/>
                  <a:gd name="T3" fmla="*/ 444 h 654"/>
                  <a:gd name="T4" fmla="*/ 0 w 1060"/>
                  <a:gd name="T5" fmla="*/ 486 h 654"/>
                  <a:gd name="T6" fmla="*/ 293 w 1060"/>
                  <a:gd name="T7" fmla="*/ 654 h 654"/>
                  <a:gd name="T8" fmla="*/ 1060 w 1060"/>
                  <a:gd name="T9" fmla="*/ 213 h 654"/>
                  <a:gd name="T10" fmla="*/ 1060 w 1060"/>
                  <a:gd name="T11" fmla="*/ 169 h 654"/>
                  <a:gd name="T12" fmla="*/ 765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5" y="0"/>
                    </a:moveTo>
                    <a:lnTo>
                      <a:pt x="0" y="444"/>
                    </a:lnTo>
                    <a:lnTo>
                      <a:pt x="0" y="486"/>
                    </a:lnTo>
                    <a:lnTo>
                      <a:pt x="293" y="654"/>
                    </a:lnTo>
                    <a:lnTo>
                      <a:pt x="1060" y="213"/>
                    </a:lnTo>
                    <a:lnTo>
                      <a:pt x="1060" y="169"/>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3" name="Freeform 55"/>
              <p:cNvSpPr>
                <a:spLocks/>
              </p:cNvSpPr>
              <p:nvPr/>
            </p:nvSpPr>
            <p:spPr bwMode="auto">
              <a:xfrm>
                <a:off x="2938" y="1717"/>
                <a:ext cx="353" cy="161"/>
              </a:xfrm>
              <a:custGeom>
                <a:avLst/>
                <a:gdLst>
                  <a:gd name="T0" fmla="*/ 294 w 1060"/>
                  <a:gd name="T1" fmla="*/ 445 h 485"/>
                  <a:gd name="T2" fmla="*/ 0 w 1060"/>
                  <a:gd name="T3" fmla="*/ 275 h 485"/>
                  <a:gd name="T4" fmla="*/ 0 w 1060"/>
                  <a:gd name="T5" fmla="*/ 317 h 485"/>
                  <a:gd name="T6" fmla="*/ 293 w 1060"/>
                  <a:gd name="T7" fmla="*/ 485 h 485"/>
                  <a:gd name="T8" fmla="*/ 1060 w 1060"/>
                  <a:gd name="T9" fmla="*/ 44 h 485"/>
                  <a:gd name="T10" fmla="*/ 1060 w 1060"/>
                  <a:gd name="T11" fmla="*/ 0 h 485"/>
                  <a:gd name="T12" fmla="*/ 294 w 1060"/>
                  <a:gd name="T13" fmla="*/ 445 h 485"/>
                </a:gdLst>
                <a:ahLst/>
                <a:cxnLst>
                  <a:cxn ang="0">
                    <a:pos x="T0" y="T1"/>
                  </a:cxn>
                  <a:cxn ang="0">
                    <a:pos x="T2" y="T3"/>
                  </a:cxn>
                  <a:cxn ang="0">
                    <a:pos x="T4" y="T5"/>
                  </a:cxn>
                  <a:cxn ang="0">
                    <a:pos x="T6" y="T7"/>
                  </a:cxn>
                  <a:cxn ang="0">
                    <a:pos x="T8" y="T9"/>
                  </a:cxn>
                  <a:cxn ang="0">
                    <a:pos x="T10" y="T11"/>
                  </a:cxn>
                  <a:cxn ang="0">
                    <a:pos x="T12" y="T13"/>
                  </a:cxn>
                </a:cxnLst>
                <a:rect l="0" t="0" r="r" b="b"/>
                <a:pathLst>
                  <a:path w="1060" h="485">
                    <a:moveTo>
                      <a:pt x="294" y="445"/>
                    </a:moveTo>
                    <a:lnTo>
                      <a:pt x="0" y="275"/>
                    </a:lnTo>
                    <a:lnTo>
                      <a:pt x="0" y="317"/>
                    </a:lnTo>
                    <a:lnTo>
                      <a:pt x="293" y="485"/>
                    </a:lnTo>
                    <a:lnTo>
                      <a:pt x="1060" y="44"/>
                    </a:lnTo>
                    <a:lnTo>
                      <a:pt x="1060" y="0"/>
                    </a:lnTo>
                    <a:lnTo>
                      <a:pt x="294" y="44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4" name="Freeform 56"/>
              <p:cNvSpPr>
                <a:spLocks/>
              </p:cNvSpPr>
              <p:nvPr/>
            </p:nvSpPr>
            <p:spPr bwMode="auto">
              <a:xfrm>
                <a:off x="3223" y="1495"/>
                <a:ext cx="353" cy="218"/>
              </a:xfrm>
              <a:custGeom>
                <a:avLst/>
                <a:gdLst>
                  <a:gd name="T0" fmla="*/ 764 w 1059"/>
                  <a:gd name="T1" fmla="*/ 0 h 654"/>
                  <a:gd name="T2" fmla="*/ 0 w 1059"/>
                  <a:gd name="T3" fmla="*/ 445 h 654"/>
                  <a:gd name="T4" fmla="*/ 0 w 1059"/>
                  <a:gd name="T5" fmla="*/ 486 h 654"/>
                  <a:gd name="T6" fmla="*/ 292 w 1059"/>
                  <a:gd name="T7" fmla="*/ 654 h 654"/>
                  <a:gd name="T8" fmla="*/ 1059 w 1059"/>
                  <a:gd name="T9" fmla="*/ 213 h 654"/>
                  <a:gd name="T10" fmla="*/ 1059 w 1059"/>
                  <a:gd name="T11" fmla="*/ 170 h 654"/>
                  <a:gd name="T12" fmla="*/ 764 w 1059"/>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59" h="654">
                    <a:moveTo>
                      <a:pt x="764" y="0"/>
                    </a:moveTo>
                    <a:lnTo>
                      <a:pt x="0" y="445"/>
                    </a:lnTo>
                    <a:lnTo>
                      <a:pt x="0" y="486"/>
                    </a:lnTo>
                    <a:lnTo>
                      <a:pt x="292" y="654"/>
                    </a:lnTo>
                    <a:lnTo>
                      <a:pt x="1059" y="213"/>
                    </a:lnTo>
                    <a:lnTo>
                      <a:pt x="1059" y="170"/>
                    </a:lnTo>
                    <a:lnTo>
                      <a:pt x="764"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5" name="Freeform 57"/>
              <p:cNvSpPr>
                <a:spLocks/>
              </p:cNvSpPr>
              <p:nvPr/>
            </p:nvSpPr>
            <p:spPr bwMode="auto">
              <a:xfrm>
                <a:off x="3223" y="1551"/>
                <a:ext cx="353" cy="162"/>
              </a:xfrm>
              <a:custGeom>
                <a:avLst/>
                <a:gdLst>
                  <a:gd name="T0" fmla="*/ 293 w 1059"/>
                  <a:gd name="T1" fmla="*/ 444 h 484"/>
                  <a:gd name="T2" fmla="*/ 0 w 1059"/>
                  <a:gd name="T3" fmla="*/ 275 h 484"/>
                  <a:gd name="T4" fmla="*/ 0 w 1059"/>
                  <a:gd name="T5" fmla="*/ 316 h 484"/>
                  <a:gd name="T6" fmla="*/ 292 w 1059"/>
                  <a:gd name="T7" fmla="*/ 484 h 484"/>
                  <a:gd name="T8" fmla="*/ 1059 w 1059"/>
                  <a:gd name="T9" fmla="*/ 43 h 484"/>
                  <a:gd name="T10" fmla="*/ 1059 w 1059"/>
                  <a:gd name="T11" fmla="*/ 0 h 484"/>
                  <a:gd name="T12" fmla="*/ 293 w 1059"/>
                  <a:gd name="T13" fmla="*/ 444 h 484"/>
                </a:gdLst>
                <a:ahLst/>
                <a:cxnLst>
                  <a:cxn ang="0">
                    <a:pos x="T0" y="T1"/>
                  </a:cxn>
                  <a:cxn ang="0">
                    <a:pos x="T2" y="T3"/>
                  </a:cxn>
                  <a:cxn ang="0">
                    <a:pos x="T4" y="T5"/>
                  </a:cxn>
                  <a:cxn ang="0">
                    <a:pos x="T6" y="T7"/>
                  </a:cxn>
                  <a:cxn ang="0">
                    <a:pos x="T8" y="T9"/>
                  </a:cxn>
                  <a:cxn ang="0">
                    <a:pos x="T10" y="T11"/>
                  </a:cxn>
                  <a:cxn ang="0">
                    <a:pos x="T12" y="T13"/>
                  </a:cxn>
                </a:cxnLst>
                <a:rect l="0" t="0" r="r" b="b"/>
                <a:pathLst>
                  <a:path w="1059" h="484">
                    <a:moveTo>
                      <a:pt x="293" y="444"/>
                    </a:moveTo>
                    <a:lnTo>
                      <a:pt x="0" y="275"/>
                    </a:lnTo>
                    <a:lnTo>
                      <a:pt x="0" y="316"/>
                    </a:lnTo>
                    <a:lnTo>
                      <a:pt x="292" y="484"/>
                    </a:lnTo>
                    <a:lnTo>
                      <a:pt x="1059" y="43"/>
                    </a:lnTo>
                    <a:lnTo>
                      <a:pt x="1059" y="0"/>
                    </a:lnTo>
                    <a:lnTo>
                      <a:pt x="293" y="444"/>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6" name="Freeform 58"/>
              <p:cNvSpPr>
                <a:spLocks/>
              </p:cNvSpPr>
              <p:nvPr/>
            </p:nvSpPr>
            <p:spPr bwMode="auto">
              <a:xfrm>
                <a:off x="3510" y="1330"/>
                <a:ext cx="354" cy="218"/>
              </a:xfrm>
              <a:custGeom>
                <a:avLst/>
                <a:gdLst>
                  <a:gd name="T0" fmla="*/ 765 w 1060"/>
                  <a:gd name="T1" fmla="*/ 0 h 654"/>
                  <a:gd name="T2" fmla="*/ 0 w 1060"/>
                  <a:gd name="T3" fmla="*/ 445 h 654"/>
                  <a:gd name="T4" fmla="*/ 0 w 1060"/>
                  <a:gd name="T5" fmla="*/ 485 h 654"/>
                  <a:gd name="T6" fmla="*/ 292 w 1060"/>
                  <a:gd name="T7" fmla="*/ 654 h 654"/>
                  <a:gd name="T8" fmla="*/ 1060 w 1060"/>
                  <a:gd name="T9" fmla="*/ 214 h 654"/>
                  <a:gd name="T10" fmla="*/ 1060 w 1060"/>
                  <a:gd name="T11" fmla="*/ 170 h 654"/>
                  <a:gd name="T12" fmla="*/ 765 w 1060"/>
                  <a:gd name="T13" fmla="*/ 0 h 654"/>
                </a:gdLst>
                <a:ahLst/>
                <a:cxnLst>
                  <a:cxn ang="0">
                    <a:pos x="T0" y="T1"/>
                  </a:cxn>
                  <a:cxn ang="0">
                    <a:pos x="T2" y="T3"/>
                  </a:cxn>
                  <a:cxn ang="0">
                    <a:pos x="T4" y="T5"/>
                  </a:cxn>
                  <a:cxn ang="0">
                    <a:pos x="T6" y="T7"/>
                  </a:cxn>
                  <a:cxn ang="0">
                    <a:pos x="T8" y="T9"/>
                  </a:cxn>
                  <a:cxn ang="0">
                    <a:pos x="T10" y="T11"/>
                  </a:cxn>
                  <a:cxn ang="0">
                    <a:pos x="T12" y="T13"/>
                  </a:cxn>
                </a:cxnLst>
                <a:rect l="0" t="0" r="r" b="b"/>
                <a:pathLst>
                  <a:path w="1060" h="654">
                    <a:moveTo>
                      <a:pt x="765" y="0"/>
                    </a:moveTo>
                    <a:lnTo>
                      <a:pt x="0" y="445"/>
                    </a:lnTo>
                    <a:lnTo>
                      <a:pt x="0" y="485"/>
                    </a:lnTo>
                    <a:lnTo>
                      <a:pt x="292" y="654"/>
                    </a:lnTo>
                    <a:lnTo>
                      <a:pt x="1060" y="214"/>
                    </a:lnTo>
                    <a:lnTo>
                      <a:pt x="1060" y="170"/>
                    </a:lnTo>
                    <a:lnTo>
                      <a:pt x="765" y="0"/>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7" name="Freeform 59"/>
              <p:cNvSpPr>
                <a:spLocks/>
              </p:cNvSpPr>
              <p:nvPr/>
            </p:nvSpPr>
            <p:spPr bwMode="auto">
              <a:xfrm>
                <a:off x="3510" y="1386"/>
                <a:ext cx="354" cy="162"/>
              </a:xfrm>
              <a:custGeom>
                <a:avLst/>
                <a:gdLst>
                  <a:gd name="T0" fmla="*/ 294 w 1060"/>
                  <a:gd name="T1" fmla="*/ 443 h 484"/>
                  <a:gd name="T2" fmla="*/ 0 w 1060"/>
                  <a:gd name="T3" fmla="*/ 275 h 484"/>
                  <a:gd name="T4" fmla="*/ 0 w 1060"/>
                  <a:gd name="T5" fmla="*/ 315 h 484"/>
                  <a:gd name="T6" fmla="*/ 292 w 1060"/>
                  <a:gd name="T7" fmla="*/ 484 h 484"/>
                  <a:gd name="T8" fmla="*/ 1060 w 1060"/>
                  <a:gd name="T9" fmla="*/ 44 h 484"/>
                  <a:gd name="T10" fmla="*/ 1060 w 1060"/>
                  <a:gd name="T11" fmla="*/ 0 h 484"/>
                  <a:gd name="T12" fmla="*/ 294 w 1060"/>
                  <a:gd name="T13" fmla="*/ 443 h 484"/>
                </a:gdLst>
                <a:ahLst/>
                <a:cxnLst>
                  <a:cxn ang="0">
                    <a:pos x="T0" y="T1"/>
                  </a:cxn>
                  <a:cxn ang="0">
                    <a:pos x="T2" y="T3"/>
                  </a:cxn>
                  <a:cxn ang="0">
                    <a:pos x="T4" y="T5"/>
                  </a:cxn>
                  <a:cxn ang="0">
                    <a:pos x="T6" y="T7"/>
                  </a:cxn>
                  <a:cxn ang="0">
                    <a:pos x="T8" y="T9"/>
                  </a:cxn>
                  <a:cxn ang="0">
                    <a:pos x="T10" y="T11"/>
                  </a:cxn>
                  <a:cxn ang="0">
                    <a:pos x="T12" y="T13"/>
                  </a:cxn>
                </a:cxnLst>
                <a:rect l="0" t="0" r="r" b="b"/>
                <a:pathLst>
                  <a:path w="1060" h="484">
                    <a:moveTo>
                      <a:pt x="294" y="443"/>
                    </a:moveTo>
                    <a:lnTo>
                      <a:pt x="0" y="275"/>
                    </a:lnTo>
                    <a:lnTo>
                      <a:pt x="0" y="315"/>
                    </a:lnTo>
                    <a:lnTo>
                      <a:pt x="292" y="484"/>
                    </a:lnTo>
                    <a:lnTo>
                      <a:pt x="1060" y="44"/>
                    </a:lnTo>
                    <a:lnTo>
                      <a:pt x="1060" y="0"/>
                    </a:lnTo>
                    <a:lnTo>
                      <a:pt x="294" y="443"/>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8" name="Freeform 60"/>
              <p:cNvSpPr>
                <a:spLocks/>
              </p:cNvSpPr>
              <p:nvPr/>
            </p:nvSpPr>
            <p:spPr bwMode="auto">
              <a:xfrm>
                <a:off x="3822" y="1500"/>
                <a:ext cx="542" cy="424"/>
              </a:xfrm>
              <a:custGeom>
                <a:avLst/>
                <a:gdLst>
                  <a:gd name="T0" fmla="*/ 1627 w 1627"/>
                  <a:gd name="T1" fmla="*/ 527 h 1273"/>
                  <a:gd name="T2" fmla="*/ 722 w 1627"/>
                  <a:gd name="T3" fmla="*/ 0 h 1273"/>
                  <a:gd name="T4" fmla="*/ 255 w 1627"/>
                  <a:gd name="T5" fmla="*/ 275 h 1273"/>
                  <a:gd name="T6" fmla="*/ 255 w 1627"/>
                  <a:gd name="T7" fmla="*/ 316 h 1273"/>
                  <a:gd name="T8" fmla="*/ 712 w 1627"/>
                  <a:gd name="T9" fmla="*/ 585 h 1273"/>
                  <a:gd name="T10" fmla="*/ 0 w 1627"/>
                  <a:gd name="T11" fmla="*/ 997 h 1273"/>
                  <a:gd name="T12" fmla="*/ 2 w 1627"/>
                  <a:gd name="T13" fmla="*/ 997 h 1273"/>
                  <a:gd name="T14" fmla="*/ 2 w 1627"/>
                  <a:gd name="T15" fmla="*/ 1039 h 1273"/>
                  <a:gd name="T16" fmla="*/ 406 w 1627"/>
                  <a:gd name="T17" fmla="*/ 1273 h 1273"/>
                  <a:gd name="T18" fmla="*/ 1627 w 1627"/>
                  <a:gd name="T19" fmla="*/ 572 h 1273"/>
                  <a:gd name="T20" fmla="*/ 1627 w 1627"/>
                  <a:gd name="T21" fmla="*/ 529 h 1273"/>
                  <a:gd name="T22" fmla="*/ 1627 w 1627"/>
                  <a:gd name="T23" fmla="*/ 527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7" h="1273">
                    <a:moveTo>
                      <a:pt x="1627" y="527"/>
                    </a:moveTo>
                    <a:lnTo>
                      <a:pt x="722" y="0"/>
                    </a:lnTo>
                    <a:lnTo>
                      <a:pt x="255" y="275"/>
                    </a:lnTo>
                    <a:lnTo>
                      <a:pt x="255" y="316"/>
                    </a:lnTo>
                    <a:lnTo>
                      <a:pt x="712" y="585"/>
                    </a:lnTo>
                    <a:lnTo>
                      <a:pt x="0" y="997"/>
                    </a:lnTo>
                    <a:lnTo>
                      <a:pt x="2" y="997"/>
                    </a:lnTo>
                    <a:lnTo>
                      <a:pt x="2" y="1039"/>
                    </a:lnTo>
                    <a:lnTo>
                      <a:pt x="406" y="1273"/>
                    </a:lnTo>
                    <a:lnTo>
                      <a:pt x="1627" y="572"/>
                    </a:lnTo>
                    <a:lnTo>
                      <a:pt x="1627" y="529"/>
                    </a:lnTo>
                    <a:lnTo>
                      <a:pt x="1627" y="527"/>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9" name="Freeform 61"/>
              <p:cNvSpPr>
                <a:spLocks/>
              </p:cNvSpPr>
              <p:nvPr/>
            </p:nvSpPr>
            <p:spPr bwMode="auto">
              <a:xfrm>
                <a:off x="3436" y="2091"/>
                <a:ext cx="1075" cy="621"/>
              </a:xfrm>
              <a:custGeom>
                <a:avLst/>
                <a:gdLst>
                  <a:gd name="T0" fmla="*/ 0 w 3226"/>
                  <a:gd name="T1" fmla="*/ 1277 h 1861"/>
                  <a:gd name="T2" fmla="*/ 2217 w 3226"/>
                  <a:gd name="T3" fmla="*/ 0 h 1861"/>
                  <a:gd name="T4" fmla="*/ 3226 w 3226"/>
                  <a:gd name="T5" fmla="*/ 579 h 1861"/>
                  <a:gd name="T6" fmla="*/ 1011 w 3226"/>
                  <a:gd name="T7" fmla="*/ 1861 h 1861"/>
                  <a:gd name="T8" fmla="*/ 0 w 3226"/>
                  <a:gd name="T9" fmla="*/ 1277 h 1861"/>
                </a:gdLst>
                <a:ahLst/>
                <a:cxnLst>
                  <a:cxn ang="0">
                    <a:pos x="T0" y="T1"/>
                  </a:cxn>
                  <a:cxn ang="0">
                    <a:pos x="T2" y="T3"/>
                  </a:cxn>
                  <a:cxn ang="0">
                    <a:pos x="T4" y="T5"/>
                  </a:cxn>
                  <a:cxn ang="0">
                    <a:pos x="T6" y="T7"/>
                  </a:cxn>
                  <a:cxn ang="0">
                    <a:pos x="T8" y="T9"/>
                  </a:cxn>
                </a:cxnLst>
                <a:rect l="0" t="0" r="r" b="b"/>
                <a:pathLst>
                  <a:path w="3226" h="1861">
                    <a:moveTo>
                      <a:pt x="0" y="1277"/>
                    </a:moveTo>
                    <a:lnTo>
                      <a:pt x="2217" y="0"/>
                    </a:lnTo>
                    <a:lnTo>
                      <a:pt x="3226" y="579"/>
                    </a:lnTo>
                    <a:lnTo>
                      <a:pt x="1011" y="1861"/>
                    </a:lnTo>
                    <a:lnTo>
                      <a:pt x="0" y="1277"/>
                    </a:lnTo>
                    <a:close/>
                  </a:path>
                </a:pathLst>
              </a:custGeom>
              <a:solidFill>
                <a:srgbClr val="BBC4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0" name="Freeform 62"/>
              <p:cNvSpPr>
                <a:spLocks/>
              </p:cNvSpPr>
              <p:nvPr/>
            </p:nvSpPr>
            <p:spPr bwMode="auto">
              <a:xfrm>
                <a:off x="3907" y="1592"/>
                <a:ext cx="164" cy="103"/>
              </a:xfrm>
              <a:custGeom>
                <a:avLst/>
                <a:gdLst>
                  <a:gd name="T0" fmla="*/ 494 w 494"/>
                  <a:gd name="T1" fmla="*/ 288 h 310"/>
                  <a:gd name="T2" fmla="*/ 0 w 494"/>
                  <a:gd name="T3" fmla="*/ 0 h 310"/>
                  <a:gd name="T4" fmla="*/ 0 w 494"/>
                  <a:gd name="T5" fmla="*/ 41 h 310"/>
                  <a:gd name="T6" fmla="*/ 457 w 494"/>
                  <a:gd name="T7" fmla="*/ 310 h 310"/>
                  <a:gd name="T8" fmla="*/ 494 w 494"/>
                  <a:gd name="T9" fmla="*/ 288 h 310"/>
                </a:gdLst>
                <a:ahLst/>
                <a:cxnLst>
                  <a:cxn ang="0">
                    <a:pos x="T0" y="T1"/>
                  </a:cxn>
                  <a:cxn ang="0">
                    <a:pos x="T2" y="T3"/>
                  </a:cxn>
                  <a:cxn ang="0">
                    <a:pos x="T4" y="T5"/>
                  </a:cxn>
                  <a:cxn ang="0">
                    <a:pos x="T6" y="T7"/>
                  </a:cxn>
                  <a:cxn ang="0">
                    <a:pos x="T8" y="T9"/>
                  </a:cxn>
                </a:cxnLst>
                <a:rect l="0" t="0" r="r" b="b"/>
                <a:pathLst>
                  <a:path w="494" h="310">
                    <a:moveTo>
                      <a:pt x="494" y="288"/>
                    </a:moveTo>
                    <a:lnTo>
                      <a:pt x="0" y="0"/>
                    </a:lnTo>
                    <a:lnTo>
                      <a:pt x="0" y="41"/>
                    </a:lnTo>
                    <a:lnTo>
                      <a:pt x="457" y="310"/>
                    </a:lnTo>
                    <a:lnTo>
                      <a:pt x="494" y="288"/>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1" name="Freeform 63"/>
              <p:cNvSpPr>
                <a:spLocks/>
              </p:cNvSpPr>
              <p:nvPr/>
            </p:nvSpPr>
            <p:spPr bwMode="auto">
              <a:xfrm>
                <a:off x="3822" y="1676"/>
                <a:ext cx="542" cy="248"/>
              </a:xfrm>
              <a:custGeom>
                <a:avLst/>
                <a:gdLst>
                  <a:gd name="T0" fmla="*/ 407 w 1625"/>
                  <a:gd name="T1" fmla="*/ 705 h 744"/>
                  <a:gd name="T2" fmla="*/ 406 w 1625"/>
                  <a:gd name="T3" fmla="*/ 704 h 744"/>
                  <a:gd name="T4" fmla="*/ 406 w 1625"/>
                  <a:gd name="T5" fmla="*/ 704 h 744"/>
                  <a:gd name="T6" fmla="*/ 0 w 1625"/>
                  <a:gd name="T7" fmla="*/ 468 h 744"/>
                  <a:gd name="T8" fmla="*/ 0 w 1625"/>
                  <a:gd name="T9" fmla="*/ 510 h 744"/>
                  <a:gd name="T10" fmla="*/ 404 w 1625"/>
                  <a:gd name="T11" fmla="*/ 744 h 744"/>
                  <a:gd name="T12" fmla="*/ 1625 w 1625"/>
                  <a:gd name="T13" fmla="*/ 43 h 744"/>
                  <a:gd name="T14" fmla="*/ 1625 w 1625"/>
                  <a:gd name="T15" fmla="*/ 0 h 744"/>
                  <a:gd name="T16" fmla="*/ 1303 w 1625"/>
                  <a:gd name="T17" fmla="*/ 185 h 744"/>
                  <a:gd name="T18" fmla="*/ 407 w 1625"/>
                  <a:gd name="T19" fmla="*/ 705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5" h="744">
                    <a:moveTo>
                      <a:pt x="407" y="705"/>
                    </a:moveTo>
                    <a:lnTo>
                      <a:pt x="406" y="704"/>
                    </a:lnTo>
                    <a:lnTo>
                      <a:pt x="406" y="704"/>
                    </a:lnTo>
                    <a:lnTo>
                      <a:pt x="0" y="468"/>
                    </a:lnTo>
                    <a:lnTo>
                      <a:pt x="0" y="510"/>
                    </a:lnTo>
                    <a:lnTo>
                      <a:pt x="404" y="744"/>
                    </a:lnTo>
                    <a:lnTo>
                      <a:pt x="1625" y="43"/>
                    </a:lnTo>
                    <a:lnTo>
                      <a:pt x="1625" y="0"/>
                    </a:lnTo>
                    <a:lnTo>
                      <a:pt x="1303" y="185"/>
                    </a:lnTo>
                    <a:lnTo>
                      <a:pt x="407" y="705"/>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2" name="Freeform 64"/>
              <p:cNvSpPr>
                <a:spLocks/>
              </p:cNvSpPr>
              <p:nvPr/>
            </p:nvSpPr>
            <p:spPr bwMode="auto">
              <a:xfrm>
                <a:off x="1556" y="-824"/>
                <a:ext cx="2113" cy="3046"/>
              </a:xfrm>
              <a:custGeom>
                <a:avLst/>
                <a:gdLst>
                  <a:gd name="T0" fmla="*/ 6220 w 6340"/>
                  <a:gd name="T1" fmla="*/ 117 h 9137"/>
                  <a:gd name="T2" fmla="*/ 6221 w 6340"/>
                  <a:gd name="T3" fmla="*/ 117 h 9137"/>
                  <a:gd name="T4" fmla="*/ 6114 w 6340"/>
                  <a:gd name="T5" fmla="*/ 55 h 9137"/>
                  <a:gd name="T6" fmla="*/ 6090 w 6340"/>
                  <a:gd name="T7" fmla="*/ 42 h 9137"/>
                  <a:gd name="T8" fmla="*/ 6040 w 6340"/>
                  <a:gd name="T9" fmla="*/ 22 h 9137"/>
                  <a:gd name="T10" fmla="*/ 5990 w 6340"/>
                  <a:gd name="T11" fmla="*/ 7 h 9137"/>
                  <a:gd name="T12" fmla="*/ 5936 w 6340"/>
                  <a:gd name="T13" fmla="*/ 0 h 9137"/>
                  <a:gd name="T14" fmla="*/ 5885 w 6340"/>
                  <a:gd name="T15" fmla="*/ 0 h 9137"/>
                  <a:gd name="T16" fmla="*/ 5831 w 6340"/>
                  <a:gd name="T17" fmla="*/ 7 h 9137"/>
                  <a:gd name="T18" fmla="*/ 5781 w 6340"/>
                  <a:gd name="T19" fmla="*/ 22 h 9137"/>
                  <a:gd name="T20" fmla="*/ 5731 w 6340"/>
                  <a:gd name="T21" fmla="*/ 42 h 9137"/>
                  <a:gd name="T22" fmla="*/ 5706 w 6340"/>
                  <a:gd name="T23" fmla="*/ 55 h 9137"/>
                  <a:gd name="T24" fmla="*/ 431 w 6340"/>
                  <a:gd name="T25" fmla="*/ 3102 h 9137"/>
                  <a:gd name="T26" fmla="*/ 382 w 6340"/>
                  <a:gd name="T27" fmla="*/ 3132 h 9137"/>
                  <a:gd name="T28" fmla="*/ 291 w 6340"/>
                  <a:gd name="T29" fmla="*/ 3202 h 9137"/>
                  <a:gd name="T30" fmla="*/ 212 w 6340"/>
                  <a:gd name="T31" fmla="*/ 3281 h 9137"/>
                  <a:gd name="T32" fmla="*/ 144 w 6340"/>
                  <a:gd name="T33" fmla="*/ 3370 h 9137"/>
                  <a:gd name="T34" fmla="*/ 88 w 6340"/>
                  <a:gd name="T35" fmla="*/ 3467 h 9137"/>
                  <a:gd name="T36" fmla="*/ 46 w 6340"/>
                  <a:gd name="T37" fmla="*/ 3570 h 9137"/>
                  <a:gd name="T38" fmla="*/ 16 w 6340"/>
                  <a:gd name="T39" fmla="*/ 3678 h 9137"/>
                  <a:gd name="T40" fmla="*/ 1 w 6340"/>
                  <a:gd name="T41" fmla="*/ 3791 h 9137"/>
                  <a:gd name="T42" fmla="*/ 0 w 6340"/>
                  <a:gd name="T43" fmla="*/ 3848 h 9137"/>
                  <a:gd name="T44" fmla="*/ 0 w 6340"/>
                  <a:gd name="T45" fmla="*/ 8784 h 9137"/>
                  <a:gd name="T46" fmla="*/ 0 w 6340"/>
                  <a:gd name="T47" fmla="*/ 8811 h 9137"/>
                  <a:gd name="T48" fmla="*/ 7 w 6340"/>
                  <a:gd name="T49" fmla="*/ 8865 h 9137"/>
                  <a:gd name="T50" fmla="*/ 22 w 6340"/>
                  <a:gd name="T51" fmla="*/ 8916 h 9137"/>
                  <a:gd name="T52" fmla="*/ 42 w 6340"/>
                  <a:gd name="T53" fmla="*/ 8965 h 9137"/>
                  <a:gd name="T54" fmla="*/ 69 w 6340"/>
                  <a:gd name="T55" fmla="*/ 9011 h 9137"/>
                  <a:gd name="T56" fmla="*/ 101 w 6340"/>
                  <a:gd name="T57" fmla="*/ 9053 h 9137"/>
                  <a:gd name="T58" fmla="*/ 138 w 6340"/>
                  <a:gd name="T59" fmla="*/ 9091 h 9137"/>
                  <a:gd name="T60" fmla="*/ 181 w 6340"/>
                  <a:gd name="T61" fmla="*/ 9124 h 9137"/>
                  <a:gd name="T62" fmla="*/ 204 w 6340"/>
                  <a:gd name="T63" fmla="*/ 9137 h 9137"/>
                  <a:gd name="T64" fmla="*/ 6340 w 6340"/>
                  <a:gd name="T65" fmla="*/ 5597 h 9137"/>
                  <a:gd name="T66" fmla="*/ 6340 w 6340"/>
                  <a:gd name="T67" fmla="*/ 313 h 9137"/>
                  <a:gd name="T68" fmla="*/ 6338 w 6340"/>
                  <a:gd name="T69" fmla="*/ 281 h 9137"/>
                  <a:gd name="T70" fmla="*/ 6321 w 6340"/>
                  <a:gd name="T71" fmla="*/ 222 h 9137"/>
                  <a:gd name="T72" fmla="*/ 6289 w 6340"/>
                  <a:gd name="T73" fmla="*/ 171 h 9137"/>
                  <a:gd name="T74" fmla="*/ 6246 w 6340"/>
                  <a:gd name="T75" fmla="*/ 131 h 9137"/>
                  <a:gd name="T76" fmla="*/ 6220 w 6340"/>
                  <a:gd name="T77" fmla="*/ 117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40" h="9137">
                    <a:moveTo>
                      <a:pt x="6220" y="117"/>
                    </a:moveTo>
                    <a:lnTo>
                      <a:pt x="6221" y="117"/>
                    </a:lnTo>
                    <a:lnTo>
                      <a:pt x="6114" y="55"/>
                    </a:lnTo>
                    <a:lnTo>
                      <a:pt x="6090" y="42"/>
                    </a:lnTo>
                    <a:lnTo>
                      <a:pt x="6040" y="22"/>
                    </a:lnTo>
                    <a:lnTo>
                      <a:pt x="5990" y="7"/>
                    </a:lnTo>
                    <a:lnTo>
                      <a:pt x="5936" y="0"/>
                    </a:lnTo>
                    <a:lnTo>
                      <a:pt x="5885" y="0"/>
                    </a:lnTo>
                    <a:lnTo>
                      <a:pt x="5831" y="7"/>
                    </a:lnTo>
                    <a:lnTo>
                      <a:pt x="5781" y="22"/>
                    </a:lnTo>
                    <a:lnTo>
                      <a:pt x="5731" y="42"/>
                    </a:lnTo>
                    <a:lnTo>
                      <a:pt x="5706" y="55"/>
                    </a:lnTo>
                    <a:lnTo>
                      <a:pt x="431" y="3102"/>
                    </a:lnTo>
                    <a:lnTo>
                      <a:pt x="382" y="3132"/>
                    </a:lnTo>
                    <a:lnTo>
                      <a:pt x="291" y="3202"/>
                    </a:lnTo>
                    <a:lnTo>
                      <a:pt x="212" y="3281"/>
                    </a:lnTo>
                    <a:lnTo>
                      <a:pt x="144" y="3370"/>
                    </a:lnTo>
                    <a:lnTo>
                      <a:pt x="88" y="3467"/>
                    </a:lnTo>
                    <a:lnTo>
                      <a:pt x="46" y="3570"/>
                    </a:lnTo>
                    <a:lnTo>
                      <a:pt x="16" y="3678"/>
                    </a:lnTo>
                    <a:lnTo>
                      <a:pt x="1" y="3791"/>
                    </a:lnTo>
                    <a:lnTo>
                      <a:pt x="0" y="3848"/>
                    </a:lnTo>
                    <a:lnTo>
                      <a:pt x="0" y="8784"/>
                    </a:lnTo>
                    <a:lnTo>
                      <a:pt x="0" y="8811"/>
                    </a:lnTo>
                    <a:lnTo>
                      <a:pt x="7" y="8865"/>
                    </a:lnTo>
                    <a:lnTo>
                      <a:pt x="22" y="8916"/>
                    </a:lnTo>
                    <a:lnTo>
                      <a:pt x="42" y="8965"/>
                    </a:lnTo>
                    <a:lnTo>
                      <a:pt x="69" y="9011"/>
                    </a:lnTo>
                    <a:lnTo>
                      <a:pt x="101" y="9053"/>
                    </a:lnTo>
                    <a:lnTo>
                      <a:pt x="138" y="9091"/>
                    </a:lnTo>
                    <a:lnTo>
                      <a:pt x="181" y="9124"/>
                    </a:lnTo>
                    <a:lnTo>
                      <a:pt x="204" y="9137"/>
                    </a:lnTo>
                    <a:lnTo>
                      <a:pt x="6340" y="5597"/>
                    </a:lnTo>
                    <a:lnTo>
                      <a:pt x="6340" y="313"/>
                    </a:lnTo>
                    <a:lnTo>
                      <a:pt x="6338" y="281"/>
                    </a:lnTo>
                    <a:lnTo>
                      <a:pt x="6321" y="222"/>
                    </a:lnTo>
                    <a:lnTo>
                      <a:pt x="6289" y="171"/>
                    </a:lnTo>
                    <a:lnTo>
                      <a:pt x="6246" y="131"/>
                    </a:lnTo>
                    <a:lnTo>
                      <a:pt x="6220" y="117"/>
                    </a:lnTo>
                    <a:close/>
                  </a:path>
                </a:pathLst>
              </a:custGeom>
              <a:solidFill>
                <a:srgbClr val="2E3F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3" name="Freeform 65"/>
              <p:cNvSpPr>
                <a:spLocks/>
              </p:cNvSpPr>
              <p:nvPr/>
            </p:nvSpPr>
            <p:spPr bwMode="auto">
              <a:xfrm>
                <a:off x="1556" y="-824"/>
                <a:ext cx="2074" cy="3046"/>
              </a:xfrm>
              <a:custGeom>
                <a:avLst/>
                <a:gdLst>
                  <a:gd name="T0" fmla="*/ 204 w 6221"/>
                  <a:gd name="T1" fmla="*/ 3962 h 9137"/>
                  <a:gd name="T2" fmla="*/ 206 w 6221"/>
                  <a:gd name="T3" fmla="*/ 3906 h 9137"/>
                  <a:gd name="T4" fmla="*/ 220 w 6221"/>
                  <a:gd name="T5" fmla="*/ 3795 h 9137"/>
                  <a:gd name="T6" fmla="*/ 249 w 6221"/>
                  <a:gd name="T7" fmla="*/ 3687 h 9137"/>
                  <a:gd name="T8" fmla="*/ 292 w 6221"/>
                  <a:gd name="T9" fmla="*/ 3585 h 9137"/>
                  <a:gd name="T10" fmla="*/ 347 w 6221"/>
                  <a:gd name="T11" fmla="*/ 3490 h 9137"/>
                  <a:gd name="T12" fmla="*/ 415 w 6221"/>
                  <a:gd name="T13" fmla="*/ 3402 h 9137"/>
                  <a:gd name="T14" fmla="*/ 492 w 6221"/>
                  <a:gd name="T15" fmla="*/ 3323 h 9137"/>
                  <a:gd name="T16" fmla="*/ 582 w 6221"/>
                  <a:gd name="T17" fmla="*/ 3255 h 9137"/>
                  <a:gd name="T18" fmla="*/ 629 w 6221"/>
                  <a:gd name="T19" fmla="*/ 3225 h 9137"/>
                  <a:gd name="T20" fmla="*/ 635 w 6221"/>
                  <a:gd name="T21" fmla="*/ 3222 h 9137"/>
                  <a:gd name="T22" fmla="*/ 6006 w 6221"/>
                  <a:gd name="T23" fmla="*/ 121 h 9137"/>
                  <a:gd name="T24" fmla="*/ 6033 w 6221"/>
                  <a:gd name="T25" fmla="*/ 107 h 9137"/>
                  <a:gd name="T26" fmla="*/ 6089 w 6221"/>
                  <a:gd name="T27" fmla="*/ 92 h 9137"/>
                  <a:gd name="T28" fmla="*/ 6144 w 6221"/>
                  <a:gd name="T29" fmla="*/ 92 h 9137"/>
                  <a:gd name="T30" fmla="*/ 6197 w 6221"/>
                  <a:gd name="T31" fmla="*/ 105 h 9137"/>
                  <a:gd name="T32" fmla="*/ 6220 w 6221"/>
                  <a:gd name="T33" fmla="*/ 117 h 9137"/>
                  <a:gd name="T34" fmla="*/ 6221 w 6221"/>
                  <a:gd name="T35" fmla="*/ 117 h 9137"/>
                  <a:gd name="T36" fmla="*/ 6114 w 6221"/>
                  <a:gd name="T37" fmla="*/ 55 h 9137"/>
                  <a:gd name="T38" fmla="*/ 6090 w 6221"/>
                  <a:gd name="T39" fmla="*/ 42 h 9137"/>
                  <a:gd name="T40" fmla="*/ 6040 w 6221"/>
                  <a:gd name="T41" fmla="*/ 22 h 9137"/>
                  <a:gd name="T42" fmla="*/ 5990 w 6221"/>
                  <a:gd name="T43" fmla="*/ 7 h 9137"/>
                  <a:gd name="T44" fmla="*/ 5936 w 6221"/>
                  <a:gd name="T45" fmla="*/ 0 h 9137"/>
                  <a:gd name="T46" fmla="*/ 5885 w 6221"/>
                  <a:gd name="T47" fmla="*/ 0 h 9137"/>
                  <a:gd name="T48" fmla="*/ 5831 w 6221"/>
                  <a:gd name="T49" fmla="*/ 7 h 9137"/>
                  <a:gd name="T50" fmla="*/ 5781 w 6221"/>
                  <a:gd name="T51" fmla="*/ 22 h 9137"/>
                  <a:gd name="T52" fmla="*/ 5731 w 6221"/>
                  <a:gd name="T53" fmla="*/ 42 h 9137"/>
                  <a:gd name="T54" fmla="*/ 5706 w 6221"/>
                  <a:gd name="T55" fmla="*/ 55 h 9137"/>
                  <a:gd name="T56" fmla="*/ 431 w 6221"/>
                  <a:gd name="T57" fmla="*/ 3102 h 9137"/>
                  <a:gd name="T58" fmla="*/ 382 w 6221"/>
                  <a:gd name="T59" fmla="*/ 3132 h 9137"/>
                  <a:gd name="T60" fmla="*/ 291 w 6221"/>
                  <a:gd name="T61" fmla="*/ 3202 h 9137"/>
                  <a:gd name="T62" fmla="*/ 212 w 6221"/>
                  <a:gd name="T63" fmla="*/ 3281 h 9137"/>
                  <a:gd name="T64" fmla="*/ 144 w 6221"/>
                  <a:gd name="T65" fmla="*/ 3370 h 9137"/>
                  <a:gd name="T66" fmla="*/ 88 w 6221"/>
                  <a:gd name="T67" fmla="*/ 3467 h 9137"/>
                  <a:gd name="T68" fmla="*/ 46 w 6221"/>
                  <a:gd name="T69" fmla="*/ 3570 h 9137"/>
                  <a:gd name="T70" fmla="*/ 16 w 6221"/>
                  <a:gd name="T71" fmla="*/ 3678 h 9137"/>
                  <a:gd name="T72" fmla="*/ 1 w 6221"/>
                  <a:gd name="T73" fmla="*/ 3791 h 9137"/>
                  <a:gd name="T74" fmla="*/ 0 w 6221"/>
                  <a:gd name="T75" fmla="*/ 3848 h 9137"/>
                  <a:gd name="T76" fmla="*/ 0 w 6221"/>
                  <a:gd name="T77" fmla="*/ 8784 h 9137"/>
                  <a:gd name="T78" fmla="*/ 0 w 6221"/>
                  <a:gd name="T79" fmla="*/ 8811 h 9137"/>
                  <a:gd name="T80" fmla="*/ 7 w 6221"/>
                  <a:gd name="T81" fmla="*/ 8865 h 9137"/>
                  <a:gd name="T82" fmla="*/ 22 w 6221"/>
                  <a:gd name="T83" fmla="*/ 8916 h 9137"/>
                  <a:gd name="T84" fmla="*/ 42 w 6221"/>
                  <a:gd name="T85" fmla="*/ 8965 h 9137"/>
                  <a:gd name="T86" fmla="*/ 69 w 6221"/>
                  <a:gd name="T87" fmla="*/ 9011 h 9137"/>
                  <a:gd name="T88" fmla="*/ 101 w 6221"/>
                  <a:gd name="T89" fmla="*/ 9053 h 9137"/>
                  <a:gd name="T90" fmla="*/ 138 w 6221"/>
                  <a:gd name="T91" fmla="*/ 9091 h 9137"/>
                  <a:gd name="T92" fmla="*/ 181 w 6221"/>
                  <a:gd name="T93" fmla="*/ 9124 h 9137"/>
                  <a:gd name="T94" fmla="*/ 204 w 6221"/>
                  <a:gd name="T95" fmla="*/ 9137 h 9137"/>
                  <a:gd name="T96" fmla="*/ 204 w 6221"/>
                  <a:gd name="T97" fmla="*/ 3968 h 9137"/>
                  <a:gd name="T98" fmla="*/ 204 w 6221"/>
                  <a:gd name="T99" fmla="*/ 3962 h 9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21" h="9137">
                    <a:moveTo>
                      <a:pt x="204" y="3962"/>
                    </a:moveTo>
                    <a:lnTo>
                      <a:pt x="206" y="3906"/>
                    </a:lnTo>
                    <a:lnTo>
                      <a:pt x="220" y="3795"/>
                    </a:lnTo>
                    <a:lnTo>
                      <a:pt x="249" y="3687"/>
                    </a:lnTo>
                    <a:lnTo>
                      <a:pt x="292" y="3585"/>
                    </a:lnTo>
                    <a:lnTo>
                      <a:pt x="347" y="3490"/>
                    </a:lnTo>
                    <a:lnTo>
                      <a:pt x="415" y="3402"/>
                    </a:lnTo>
                    <a:lnTo>
                      <a:pt x="492" y="3323"/>
                    </a:lnTo>
                    <a:lnTo>
                      <a:pt x="582" y="3255"/>
                    </a:lnTo>
                    <a:lnTo>
                      <a:pt x="629" y="3225"/>
                    </a:lnTo>
                    <a:lnTo>
                      <a:pt x="635" y="3222"/>
                    </a:lnTo>
                    <a:lnTo>
                      <a:pt x="6006" y="121"/>
                    </a:lnTo>
                    <a:lnTo>
                      <a:pt x="6033" y="107"/>
                    </a:lnTo>
                    <a:lnTo>
                      <a:pt x="6089" y="92"/>
                    </a:lnTo>
                    <a:lnTo>
                      <a:pt x="6144" y="92"/>
                    </a:lnTo>
                    <a:lnTo>
                      <a:pt x="6197" y="105"/>
                    </a:lnTo>
                    <a:lnTo>
                      <a:pt x="6220" y="117"/>
                    </a:lnTo>
                    <a:lnTo>
                      <a:pt x="6221" y="117"/>
                    </a:lnTo>
                    <a:lnTo>
                      <a:pt x="6114" y="55"/>
                    </a:lnTo>
                    <a:lnTo>
                      <a:pt x="6090" y="42"/>
                    </a:lnTo>
                    <a:lnTo>
                      <a:pt x="6040" y="22"/>
                    </a:lnTo>
                    <a:lnTo>
                      <a:pt x="5990" y="7"/>
                    </a:lnTo>
                    <a:lnTo>
                      <a:pt x="5936" y="0"/>
                    </a:lnTo>
                    <a:lnTo>
                      <a:pt x="5885" y="0"/>
                    </a:lnTo>
                    <a:lnTo>
                      <a:pt x="5831" y="7"/>
                    </a:lnTo>
                    <a:lnTo>
                      <a:pt x="5781" y="22"/>
                    </a:lnTo>
                    <a:lnTo>
                      <a:pt x="5731" y="42"/>
                    </a:lnTo>
                    <a:lnTo>
                      <a:pt x="5706" y="55"/>
                    </a:lnTo>
                    <a:lnTo>
                      <a:pt x="431" y="3102"/>
                    </a:lnTo>
                    <a:lnTo>
                      <a:pt x="382" y="3132"/>
                    </a:lnTo>
                    <a:lnTo>
                      <a:pt x="291" y="3202"/>
                    </a:lnTo>
                    <a:lnTo>
                      <a:pt x="212" y="3281"/>
                    </a:lnTo>
                    <a:lnTo>
                      <a:pt x="144" y="3370"/>
                    </a:lnTo>
                    <a:lnTo>
                      <a:pt x="88" y="3467"/>
                    </a:lnTo>
                    <a:lnTo>
                      <a:pt x="46" y="3570"/>
                    </a:lnTo>
                    <a:lnTo>
                      <a:pt x="16" y="3678"/>
                    </a:lnTo>
                    <a:lnTo>
                      <a:pt x="1" y="3791"/>
                    </a:lnTo>
                    <a:lnTo>
                      <a:pt x="0" y="3848"/>
                    </a:lnTo>
                    <a:lnTo>
                      <a:pt x="0" y="8784"/>
                    </a:lnTo>
                    <a:lnTo>
                      <a:pt x="0" y="8811"/>
                    </a:lnTo>
                    <a:lnTo>
                      <a:pt x="7" y="8865"/>
                    </a:lnTo>
                    <a:lnTo>
                      <a:pt x="22" y="8916"/>
                    </a:lnTo>
                    <a:lnTo>
                      <a:pt x="42" y="8965"/>
                    </a:lnTo>
                    <a:lnTo>
                      <a:pt x="69" y="9011"/>
                    </a:lnTo>
                    <a:lnTo>
                      <a:pt x="101" y="9053"/>
                    </a:lnTo>
                    <a:lnTo>
                      <a:pt x="138" y="9091"/>
                    </a:lnTo>
                    <a:lnTo>
                      <a:pt x="181" y="9124"/>
                    </a:lnTo>
                    <a:lnTo>
                      <a:pt x="204" y="9137"/>
                    </a:lnTo>
                    <a:lnTo>
                      <a:pt x="204" y="3968"/>
                    </a:lnTo>
                    <a:lnTo>
                      <a:pt x="204" y="3962"/>
                    </a:lnTo>
                    <a:close/>
                  </a:path>
                </a:pathLst>
              </a:custGeom>
              <a:solidFill>
                <a:srgbClr val="242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4" name="Freeform 66"/>
              <p:cNvSpPr>
                <a:spLocks/>
              </p:cNvSpPr>
              <p:nvPr/>
            </p:nvSpPr>
            <p:spPr bwMode="auto">
              <a:xfrm>
                <a:off x="1692" y="-692"/>
                <a:ext cx="1910" cy="2756"/>
              </a:xfrm>
              <a:custGeom>
                <a:avLst/>
                <a:gdLst>
                  <a:gd name="T0" fmla="*/ 0 w 5730"/>
                  <a:gd name="T1" fmla="*/ 3310 h 8268"/>
                  <a:gd name="T2" fmla="*/ 0 w 5730"/>
                  <a:gd name="T3" fmla="*/ 8268 h 8268"/>
                  <a:gd name="T4" fmla="*/ 5730 w 5730"/>
                  <a:gd name="T5" fmla="*/ 4962 h 8268"/>
                  <a:gd name="T6" fmla="*/ 5730 w 5730"/>
                  <a:gd name="T7" fmla="*/ 0 h 8268"/>
                  <a:gd name="T8" fmla="*/ 0 w 5730"/>
                  <a:gd name="T9" fmla="*/ 3310 h 8268"/>
                </a:gdLst>
                <a:ahLst/>
                <a:cxnLst>
                  <a:cxn ang="0">
                    <a:pos x="T0" y="T1"/>
                  </a:cxn>
                  <a:cxn ang="0">
                    <a:pos x="T2" y="T3"/>
                  </a:cxn>
                  <a:cxn ang="0">
                    <a:pos x="T4" y="T5"/>
                  </a:cxn>
                  <a:cxn ang="0">
                    <a:pos x="T6" y="T7"/>
                  </a:cxn>
                  <a:cxn ang="0">
                    <a:pos x="T8" y="T9"/>
                  </a:cxn>
                </a:cxnLst>
                <a:rect l="0" t="0" r="r" b="b"/>
                <a:pathLst>
                  <a:path w="5730" h="8268">
                    <a:moveTo>
                      <a:pt x="0" y="3310"/>
                    </a:moveTo>
                    <a:lnTo>
                      <a:pt x="0" y="8268"/>
                    </a:lnTo>
                    <a:lnTo>
                      <a:pt x="5730" y="4962"/>
                    </a:lnTo>
                    <a:lnTo>
                      <a:pt x="5730" y="0"/>
                    </a:lnTo>
                    <a:lnTo>
                      <a:pt x="0" y="3310"/>
                    </a:lnTo>
                    <a:close/>
                  </a:path>
                </a:pathLst>
              </a:custGeom>
              <a:solidFill>
                <a:srgbClr val="20A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5" name="Freeform 67"/>
              <p:cNvSpPr>
                <a:spLocks/>
              </p:cNvSpPr>
              <p:nvPr/>
            </p:nvSpPr>
            <p:spPr bwMode="auto">
              <a:xfrm>
                <a:off x="3275" y="-692"/>
                <a:ext cx="327" cy="189"/>
              </a:xfrm>
              <a:custGeom>
                <a:avLst/>
                <a:gdLst>
                  <a:gd name="T0" fmla="*/ 0 w 981"/>
                  <a:gd name="T1" fmla="*/ 566 h 566"/>
                  <a:gd name="T2" fmla="*/ 0 w 981"/>
                  <a:gd name="T3" fmla="*/ 566 h 566"/>
                  <a:gd name="T4" fmla="*/ 981 w 981"/>
                  <a:gd name="T5" fmla="*/ 0 h 566"/>
                  <a:gd name="T6" fmla="*/ 0 w 981"/>
                  <a:gd name="T7" fmla="*/ 566 h 566"/>
                </a:gdLst>
                <a:ahLst/>
                <a:cxnLst>
                  <a:cxn ang="0">
                    <a:pos x="T0" y="T1"/>
                  </a:cxn>
                  <a:cxn ang="0">
                    <a:pos x="T2" y="T3"/>
                  </a:cxn>
                  <a:cxn ang="0">
                    <a:pos x="T4" y="T5"/>
                  </a:cxn>
                  <a:cxn ang="0">
                    <a:pos x="T6" y="T7"/>
                  </a:cxn>
                </a:cxnLst>
                <a:rect l="0" t="0" r="r" b="b"/>
                <a:pathLst>
                  <a:path w="981" h="566">
                    <a:moveTo>
                      <a:pt x="0" y="566"/>
                    </a:moveTo>
                    <a:lnTo>
                      <a:pt x="0" y="566"/>
                    </a:lnTo>
                    <a:lnTo>
                      <a:pt x="981" y="0"/>
                    </a:lnTo>
                    <a:lnTo>
                      <a:pt x="0" y="566"/>
                    </a:lnTo>
                    <a:close/>
                  </a:path>
                </a:pathLst>
              </a:custGeom>
              <a:solidFill>
                <a:srgbClr val="446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6" name="Freeform 68"/>
              <p:cNvSpPr>
                <a:spLocks/>
              </p:cNvSpPr>
              <p:nvPr/>
            </p:nvSpPr>
            <p:spPr bwMode="auto">
              <a:xfrm>
                <a:off x="2526" y="-692"/>
                <a:ext cx="1076" cy="2275"/>
              </a:xfrm>
              <a:custGeom>
                <a:avLst/>
                <a:gdLst>
                  <a:gd name="T0" fmla="*/ 0 w 3227"/>
                  <a:gd name="T1" fmla="*/ 6824 h 6824"/>
                  <a:gd name="T2" fmla="*/ 2246 w 3227"/>
                  <a:gd name="T3" fmla="*/ 566 h 6824"/>
                  <a:gd name="T4" fmla="*/ 3227 w 3227"/>
                  <a:gd name="T5" fmla="*/ 0 h 6824"/>
                  <a:gd name="T6" fmla="*/ 3227 w 3227"/>
                  <a:gd name="T7" fmla="*/ 4074 h 6824"/>
                  <a:gd name="T8" fmla="*/ 2825 w 3227"/>
                  <a:gd name="T9" fmla="*/ 5195 h 6824"/>
                  <a:gd name="T10" fmla="*/ 0 w 3227"/>
                  <a:gd name="T11" fmla="*/ 6824 h 6824"/>
                </a:gdLst>
                <a:ahLst/>
                <a:cxnLst>
                  <a:cxn ang="0">
                    <a:pos x="T0" y="T1"/>
                  </a:cxn>
                  <a:cxn ang="0">
                    <a:pos x="T2" y="T3"/>
                  </a:cxn>
                  <a:cxn ang="0">
                    <a:pos x="T4" y="T5"/>
                  </a:cxn>
                  <a:cxn ang="0">
                    <a:pos x="T6" y="T7"/>
                  </a:cxn>
                  <a:cxn ang="0">
                    <a:pos x="T8" y="T9"/>
                  </a:cxn>
                  <a:cxn ang="0">
                    <a:pos x="T10" y="T11"/>
                  </a:cxn>
                </a:cxnLst>
                <a:rect l="0" t="0" r="r" b="b"/>
                <a:pathLst>
                  <a:path w="3227" h="6824">
                    <a:moveTo>
                      <a:pt x="0" y="6824"/>
                    </a:moveTo>
                    <a:lnTo>
                      <a:pt x="2246" y="566"/>
                    </a:lnTo>
                    <a:lnTo>
                      <a:pt x="3227" y="0"/>
                    </a:lnTo>
                    <a:lnTo>
                      <a:pt x="3227" y="4074"/>
                    </a:lnTo>
                    <a:lnTo>
                      <a:pt x="2825" y="5195"/>
                    </a:lnTo>
                    <a:lnTo>
                      <a:pt x="0" y="6824"/>
                    </a:lnTo>
                    <a:close/>
                  </a:path>
                </a:pathLst>
              </a:custGeom>
              <a:solidFill>
                <a:srgbClr val="2EB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7" name="Freeform 69"/>
              <p:cNvSpPr>
                <a:spLocks/>
              </p:cNvSpPr>
              <p:nvPr/>
            </p:nvSpPr>
            <p:spPr bwMode="auto">
              <a:xfrm>
                <a:off x="2053" y="-273"/>
                <a:ext cx="824" cy="475"/>
              </a:xfrm>
              <a:custGeom>
                <a:avLst/>
                <a:gdLst>
                  <a:gd name="T0" fmla="*/ 0 w 2472"/>
                  <a:gd name="T1" fmla="*/ 1427 h 1427"/>
                  <a:gd name="T2" fmla="*/ 0 w 2472"/>
                  <a:gd name="T3" fmla="*/ 1427 h 1427"/>
                  <a:gd name="T4" fmla="*/ 2472 w 2472"/>
                  <a:gd name="T5" fmla="*/ 0 h 1427"/>
                  <a:gd name="T6" fmla="*/ 0 w 2472"/>
                  <a:gd name="T7" fmla="*/ 1427 h 1427"/>
                </a:gdLst>
                <a:ahLst/>
                <a:cxnLst>
                  <a:cxn ang="0">
                    <a:pos x="T0" y="T1"/>
                  </a:cxn>
                  <a:cxn ang="0">
                    <a:pos x="T2" y="T3"/>
                  </a:cxn>
                  <a:cxn ang="0">
                    <a:pos x="T4" y="T5"/>
                  </a:cxn>
                  <a:cxn ang="0">
                    <a:pos x="T6" y="T7"/>
                  </a:cxn>
                </a:cxnLst>
                <a:rect l="0" t="0" r="r" b="b"/>
                <a:pathLst>
                  <a:path w="2472" h="1427">
                    <a:moveTo>
                      <a:pt x="0" y="1427"/>
                    </a:moveTo>
                    <a:lnTo>
                      <a:pt x="0" y="1427"/>
                    </a:lnTo>
                    <a:lnTo>
                      <a:pt x="2472" y="0"/>
                    </a:lnTo>
                    <a:lnTo>
                      <a:pt x="0" y="1427"/>
                    </a:lnTo>
                    <a:close/>
                  </a:path>
                </a:pathLst>
              </a:custGeom>
              <a:solidFill>
                <a:srgbClr val="4464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78" name="Freeform 70"/>
              <p:cNvSpPr>
                <a:spLocks/>
              </p:cNvSpPr>
              <p:nvPr/>
            </p:nvSpPr>
            <p:spPr bwMode="auto">
              <a:xfrm>
                <a:off x="1692" y="-273"/>
                <a:ext cx="1185" cy="2337"/>
              </a:xfrm>
              <a:custGeom>
                <a:avLst/>
                <a:gdLst>
                  <a:gd name="T0" fmla="*/ 0 w 3555"/>
                  <a:gd name="T1" fmla="*/ 7012 h 7012"/>
                  <a:gd name="T2" fmla="*/ 0 w 3555"/>
                  <a:gd name="T3" fmla="*/ 4444 h 7012"/>
                  <a:gd name="T4" fmla="*/ 1083 w 3555"/>
                  <a:gd name="T5" fmla="*/ 1427 h 7012"/>
                  <a:gd name="T6" fmla="*/ 3555 w 3555"/>
                  <a:gd name="T7" fmla="*/ 0 h 7012"/>
                  <a:gd name="T8" fmla="*/ 1309 w 3555"/>
                  <a:gd name="T9" fmla="*/ 6256 h 7012"/>
                  <a:gd name="T10" fmla="*/ 0 w 3555"/>
                  <a:gd name="T11" fmla="*/ 7012 h 7012"/>
                </a:gdLst>
                <a:ahLst/>
                <a:cxnLst>
                  <a:cxn ang="0">
                    <a:pos x="T0" y="T1"/>
                  </a:cxn>
                  <a:cxn ang="0">
                    <a:pos x="T2" y="T3"/>
                  </a:cxn>
                  <a:cxn ang="0">
                    <a:pos x="T4" y="T5"/>
                  </a:cxn>
                  <a:cxn ang="0">
                    <a:pos x="T6" y="T7"/>
                  </a:cxn>
                  <a:cxn ang="0">
                    <a:pos x="T8" y="T9"/>
                  </a:cxn>
                  <a:cxn ang="0">
                    <a:pos x="T10" y="T11"/>
                  </a:cxn>
                </a:cxnLst>
                <a:rect l="0" t="0" r="r" b="b"/>
                <a:pathLst>
                  <a:path w="3555" h="7012">
                    <a:moveTo>
                      <a:pt x="0" y="7012"/>
                    </a:moveTo>
                    <a:lnTo>
                      <a:pt x="0" y="4444"/>
                    </a:lnTo>
                    <a:lnTo>
                      <a:pt x="1083" y="1427"/>
                    </a:lnTo>
                    <a:lnTo>
                      <a:pt x="3555" y="0"/>
                    </a:lnTo>
                    <a:lnTo>
                      <a:pt x="1309" y="6256"/>
                    </a:lnTo>
                    <a:lnTo>
                      <a:pt x="0" y="7012"/>
                    </a:lnTo>
                    <a:close/>
                  </a:path>
                </a:pathLst>
              </a:custGeom>
              <a:solidFill>
                <a:srgbClr val="2EB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pic>
          <p:nvPicPr>
            <p:cNvPr id="158" name="그림 1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296" y="2408456"/>
              <a:ext cx="543401" cy="543401"/>
            </a:xfrm>
            <a:prstGeom prst="rect">
              <a:avLst/>
            </a:prstGeom>
            <a:effectLst>
              <a:outerShdw blurRad="177800" dist="63500" dir="5400000" algn="t" rotWithShape="0">
                <a:prstClr val="black">
                  <a:alpha val="40000"/>
                </a:prstClr>
              </a:outerShdw>
            </a:effectLst>
          </p:spPr>
        </p:pic>
        <p:pic>
          <p:nvPicPr>
            <p:cNvPr id="159" name="그림 1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8959" y="2647246"/>
              <a:ext cx="1071841" cy="1071841"/>
            </a:xfrm>
            <a:prstGeom prst="rect">
              <a:avLst/>
            </a:prstGeom>
            <a:effectLst>
              <a:outerShdw blurRad="177800" dist="63500" dir="5400000" algn="t" rotWithShape="0">
                <a:prstClr val="black">
                  <a:alpha val="40000"/>
                </a:prstClr>
              </a:outerShdw>
            </a:effectLst>
          </p:spPr>
        </p:pic>
        <p:pic>
          <p:nvPicPr>
            <p:cNvPr id="160" name="그림 1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556" y="2805315"/>
              <a:ext cx="617715" cy="617715"/>
            </a:xfrm>
            <a:prstGeom prst="rect">
              <a:avLst/>
            </a:prstGeom>
            <a:effectLst>
              <a:outerShdw blurRad="177800" dist="63500" dir="5400000" algn="t" rotWithShape="0">
                <a:prstClr val="black">
                  <a:alpha val="40000"/>
                </a:prstClr>
              </a:outerShdw>
            </a:effectLst>
          </p:spPr>
        </p:pic>
      </p:grpSp>
      <p:cxnSp>
        <p:nvCxnSpPr>
          <p:cNvPr id="88" name="直線接點 87"/>
          <p:cNvCxnSpPr/>
          <p:nvPr/>
        </p:nvCxnSpPr>
        <p:spPr>
          <a:xfrm flipV="1">
            <a:off x="2070839" y="2517846"/>
            <a:ext cx="9497579" cy="32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9" name="직각 삼각형 78"/>
          <p:cNvSpPr/>
          <p:nvPr/>
        </p:nvSpPr>
        <p:spPr>
          <a:xfrm rot="10800000" flipV="1">
            <a:off x="10782926" y="6032665"/>
            <a:ext cx="1409073" cy="825335"/>
          </a:xfrm>
          <a:prstGeom prst="rtTriangle">
            <a:avLst/>
          </a:prstGeom>
          <a:solidFill>
            <a:schemeClr val="tx1">
              <a:lumMod val="65000"/>
              <a:lumOff val="35000"/>
            </a:schemeClr>
          </a:solidFill>
          <a:ln>
            <a:noFill/>
          </a:ln>
          <a:effectLst>
            <a:innerShdw dist="292100" dir="16200000">
              <a:srgbClr val="87540F"/>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9" name="群組 8"/>
          <p:cNvGrpSpPr/>
          <p:nvPr/>
        </p:nvGrpSpPr>
        <p:grpSpPr>
          <a:xfrm>
            <a:off x="2113167" y="1521237"/>
            <a:ext cx="1504536" cy="703586"/>
            <a:chOff x="2101237" y="1883584"/>
            <a:chExt cx="1504536" cy="703586"/>
          </a:xfrm>
        </p:grpSpPr>
        <p:pic>
          <p:nvPicPr>
            <p:cNvPr id="7" name="圖片 6"/>
            <p:cNvPicPr>
              <a:picLocks noChangeAspect="1"/>
            </p:cNvPicPr>
            <p:nvPr/>
          </p:nvPicPr>
          <p:blipFill>
            <a:blip r:embed="rId6"/>
            <a:stretch>
              <a:fillRect/>
            </a:stretch>
          </p:blipFill>
          <p:spPr>
            <a:xfrm rot="21422293">
              <a:off x="2380371" y="2038482"/>
              <a:ext cx="1225402" cy="548688"/>
            </a:xfrm>
            <a:prstGeom prst="rect">
              <a:avLst/>
            </a:prstGeom>
          </p:spPr>
        </p:pic>
        <p:sp>
          <p:nvSpPr>
            <p:cNvPr id="112" name="직사각형 3"/>
            <p:cNvSpPr/>
            <p:nvPr/>
          </p:nvSpPr>
          <p:spPr>
            <a:xfrm flipH="1">
              <a:off x="2101237" y="1883584"/>
              <a:ext cx="1447699" cy="558403"/>
            </a:xfrm>
            <a:custGeom>
              <a:avLst/>
              <a:gdLst>
                <a:gd name="connsiteX0" fmla="*/ 0 w 1221973"/>
                <a:gd name="connsiteY0" fmla="*/ 0 h 461818"/>
                <a:gd name="connsiteX1" fmla="*/ 1221973 w 1221973"/>
                <a:gd name="connsiteY1" fmla="*/ 0 h 461818"/>
                <a:gd name="connsiteX2" fmla="*/ 1221973 w 1221973"/>
                <a:gd name="connsiteY2" fmla="*/ 461818 h 461818"/>
                <a:gd name="connsiteX3" fmla="*/ 0 w 1221973"/>
                <a:gd name="connsiteY3" fmla="*/ 461818 h 461818"/>
                <a:gd name="connsiteX4" fmla="*/ 0 w 1221973"/>
                <a:gd name="connsiteY4" fmla="*/ 0 h 461818"/>
                <a:gd name="connsiteX0" fmla="*/ 0 w 1221973"/>
                <a:gd name="connsiteY0" fmla="*/ 0 h 461818"/>
                <a:gd name="connsiteX1" fmla="*/ 1221973 w 1221973"/>
                <a:gd name="connsiteY1" fmla="*/ 0 h 461818"/>
                <a:gd name="connsiteX2" fmla="*/ 1221973 w 1221973"/>
                <a:gd name="connsiteY2" fmla="*/ 461818 h 461818"/>
                <a:gd name="connsiteX3" fmla="*/ 0 w 1221973"/>
                <a:gd name="connsiteY3" fmla="*/ 461818 h 461818"/>
                <a:gd name="connsiteX4" fmla="*/ 0 w 1221973"/>
                <a:gd name="connsiteY4" fmla="*/ 0 h 461818"/>
                <a:gd name="connsiteX0" fmla="*/ 0 w 1221973"/>
                <a:gd name="connsiteY0" fmla="*/ 0 h 519288"/>
                <a:gd name="connsiteX1" fmla="*/ 1221973 w 1221973"/>
                <a:gd name="connsiteY1" fmla="*/ 0 h 519288"/>
                <a:gd name="connsiteX2" fmla="*/ 1221973 w 1221973"/>
                <a:gd name="connsiteY2" fmla="*/ 461818 h 519288"/>
                <a:gd name="connsiteX3" fmla="*/ 0 w 1221973"/>
                <a:gd name="connsiteY3" fmla="*/ 461818 h 519288"/>
                <a:gd name="connsiteX4" fmla="*/ 0 w 1221973"/>
                <a:gd name="connsiteY4" fmla="*/ 0 h 519288"/>
                <a:gd name="connsiteX0" fmla="*/ 0 w 1221973"/>
                <a:gd name="connsiteY0" fmla="*/ 0 h 494658"/>
                <a:gd name="connsiteX1" fmla="*/ 1221973 w 1221973"/>
                <a:gd name="connsiteY1" fmla="*/ 0 h 494658"/>
                <a:gd name="connsiteX2" fmla="*/ 1221973 w 1221973"/>
                <a:gd name="connsiteY2" fmla="*/ 461818 h 494658"/>
                <a:gd name="connsiteX3" fmla="*/ 0 w 1221973"/>
                <a:gd name="connsiteY3" fmla="*/ 461818 h 494658"/>
                <a:gd name="connsiteX4" fmla="*/ 0 w 1221973"/>
                <a:gd name="connsiteY4" fmla="*/ 0 h 494658"/>
                <a:gd name="connsiteX0" fmla="*/ 0 w 1221973"/>
                <a:gd name="connsiteY0" fmla="*/ 0 h 531603"/>
                <a:gd name="connsiteX1" fmla="*/ 1221973 w 1221973"/>
                <a:gd name="connsiteY1" fmla="*/ 36945 h 531603"/>
                <a:gd name="connsiteX2" fmla="*/ 1221973 w 1221973"/>
                <a:gd name="connsiteY2" fmla="*/ 498763 h 531603"/>
                <a:gd name="connsiteX3" fmla="*/ 0 w 1221973"/>
                <a:gd name="connsiteY3" fmla="*/ 498763 h 531603"/>
                <a:gd name="connsiteX4" fmla="*/ 0 w 1221973"/>
                <a:gd name="connsiteY4" fmla="*/ 0 h 531603"/>
                <a:gd name="connsiteX0" fmla="*/ 0 w 1221973"/>
                <a:gd name="connsiteY0" fmla="*/ 0 h 498763"/>
                <a:gd name="connsiteX1" fmla="*/ 1221973 w 1221973"/>
                <a:gd name="connsiteY1" fmla="*/ 36945 h 498763"/>
                <a:gd name="connsiteX2" fmla="*/ 1221973 w 1221973"/>
                <a:gd name="connsiteY2" fmla="*/ 498763 h 498763"/>
                <a:gd name="connsiteX3" fmla="*/ 9236 w 1221973"/>
                <a:gd name="connsiteY3" fmla="*/ 424872 h 498763"/>
                <a:gd name="connsiteX4" fmla="*/ 0 w 1221973"/>
                <a:gd name="connsiteY4" fmla="*/ 0 h 498763"/>
                <a:gd name="connsiteX0" fmla="*/ 0 w 1221973"/>
                <a:gd name="connsiteY0" fmla="*/ 0 h 535708"/>
                <a:gd name="connsiteX1" fmla="*/ 1221973 w 1221973"/>
                <a:gd name="connsiteY1" fmla="*/ 73890 h 535708"/>
                <a:gd name="connsiteX2" fmla="*/ 1221973 w 1221973"/>
                <a:gd name="connsiteY2" fmla="*/ 535708 h 535708"/>
                <a:gd name="connsiteX3" fmla="*/ 9236 w 1221973"/>
                <a:gd name="connsiteY3" fmla="*/ 461817 h 535708"/>
                <a:gd name="connsiteX4" fmla="*/ 0 w 1221973"/>
                <a:gd name="connsiteY4" fmla="*/ 0 h 53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973" h="535708">
                  <a:moveTo>
                    <a:pt x="0" y="0"/>
                  </a:moveTo>
                  <a:cubicBezTo>
                    <a:pt x="601288" y="92364"/>
                    <a:pt x="814649" y="73890"/>
                    <a:pt x="1221973" y="73890"/>
                  </a:cubicBezTo>
                  <a:lnTo>
                    <a:pt x="1221973" y="535708"/>
                  </a:lnTo>
                  <a:cubicBezTo>
                    <a:pt x="814649" y="535708"/>
                    <a:pt x="619760" y="535708"/>
                    <a:pt x="9236" y="461817"/>
                  </a:cubicBezTo>
                  <a:lnTo>
                    <a:pt x="0" y="0"/>
                  </a:lnTo>
                  <a:close/>
                </a:path>
              </a:pathLst>
            </a:custGeom>
            <a:gradFill>
              <a:gsLst>
                <a:gs pos="100000">
                  <a:srgbClr val="DB4D50"/>
                </a:gs>
                <a:gs pos="59000">
                  <a:srgbClr val="FF7C80">
                    <a:shade val="100000"/>
                    <a:satMod val="11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r>
                <a:rPr lang="zh-TW" altLang="en-US" sz="2000" b="1" dirty="0">
                  <a:solidFill>
                    <a:schemeClr val="bg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rPr>
                <a:t>赴陸時</a:t>
              </a:r>
              <a:endParaRPr lang="en-US" altLang="ko-KR" sz="2000" b="1" dirty="0">
                <a:solidFill>
                  <a:schemeClr val="bg1"/>
                </a:solidFill>
                <a:effectLst>
                  <a:outerShdw blurRad="38100" dist="38100" dir="2700000" algn="tl">
                    <a:srgbClr val="000000">
                      <a:alpha val="43137"/>
                    </a:srgbClr>
                  </a:outerShdw>
                </a:effectLst>
                <a:latin typeface="微軟正黑體 Light" panose="020B0304030504040204" pitchFamily="34" charset="-120"/>
                <a:ea typeface="微軟正黑體 Light" panose="020B0304030504040204" pitchFamily="34" charset="-120"/>
              </a:endParaRPr>
            </a:p>
          </p:txBody>
        </p:sp>
      </p:grpSp>
      <p:cxnSp>
        <p:nvCxnSpPr>
          <p:cNvPr id="93" name="直線接點 92"/>
          <p:cNvCxnSpPr/>
          <p:nvPr/>
        </p:nvCxnSpPr>
        <p:spPr>
          <a:xfrm flipV="1">
            <a:off x="2070839" y="2936147"/>
            <a:ext cx="9497579" cy="2256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15" name="Group 9"/>
          <p:cNvGrpSpPr/>
          <p:nvPr/>
        </p:nvGrpSpPr>
        <p:grpSpPr>
          <a:xfrm>
            <a:off x="1002119" y="2517846"/>
            <a:ext cx="1269663" cy="896757"/>
            <a:chOff x="4360803" y="1688277"/>
            <a:chExt cx="1169762" cy="1013297"/>
          </a:xfrm>
          <a:solidFill>
            <a:schemeClr val="bg1">
              <a:alpha val="30000"/>
            </a:schemeClr>
          </a:solidFill>
        </p:grpSpPr>
        <p:sp>
          <p:nvSpPr>
            <p:cNvPr id="116" name="Freeform: Shape 10"/>
            <p:cNvSpPr/>
            <p:nvPr/>
          </p:nvSpPr>
          <p:spPr>
            <a:xfrm>
              <a:off x="4360803" y="1688277"/>
              <a:ext cx="540177" cy="1013297"/>
            </a:xfrm>
            <a:custGeom>
              <a:avLst/>
              <a:gdLst/>
              <a:ahLst/>
              <a:cxnLst/>
              <a:rect l="l" t="t" r="r" b="b"/>
              <a:pathLst>
                <a:path w="540177" h="1013297">
                  <a:moveTo>
                    <a:pt x="423449" y="0"/>
                  </a:moveTo>
                  <a:lnTo>
                    <a:pt x="540177" y="221038"/>
                  </a:lnTo>
                  <a:cubicBezTo>
                    <a:pt x="444973" y="265742"/>
                    <a:pt x="379159" y="310239"/>
                    <a:pt x="342733" y="354530"/>
                  </a:cubicBezTo>
                  <a:cubicBezTo>
                    <a:pt x="306307" y="398820"/>
                    <a:pt x="286025" y="451182"/>
                    <a:pt x="281886"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Freeform: Shape 11"/>
            <p:cNvSpPr/>
            <p:nvPr/>
          </p:nvSpPr>
          <p:spPr>
            <a:xfrm>
              <a:off x="4990388" y="1688277"/>
              <a:ext cx="540177" cy="1013297"/>
            </a:xfrm>
            <a:custGeom>
              <a:avLst/>
              <a:gdLst/>
              <a:ahLst/>
              <a:cxnLst/>
              <a:rect l="l" t="t" r="r" b="b"/>
              <a:pathLst>
                <a:path w="540177" h="1013297">
                  <a:moveTo>
                    <a:pt x="423449" y="0"/>
                  </a:moveTo>
                  <a:lnTo>
                    <a:pt x="540177" y="221038"/>
                  </a:lnTo>
                  <a:cubicBezTo>
                    <a:pt x="444973" y="265742"/>
                    <a:pt x="379158" y="310239"/>
                    <a:pt x="342733" y="354530"/>
                  </a:cubicBezTo>
                  <a:cubicBezTo>
                    <a:pt x="306307" y="398820"/>
                    <a:pt x="286025" y="451182"/>
                    <a:pt x="281885" y="511616"/>
                  </a:cubicBezTo>
                  <a:lnTo>
                    <a:pt x="540177" y="511616"/>
                  </a:lnTo>
                  <a:lnTo>
                    <a:pt x="540177" y="1013297"/>
                  </a:lnTo>
                  <a:lnTo>
                    <a:pt x="0" y="1013297"/>
                  </a:lnTo>
                  <a:lnTo>
                    <a:pt x="0" y="597299"/>
                  </a:lnTo>
                  <a:cubicBezTo>
                    <a:pt x="0" y="444145"/>
                    <a:pt x="31873" y="323278"/>
                    <a:pt x="95618" y="234697"/>
                  </a:cubicBezTo>
                  <a:cubicBezTo>
                    <a:pt x="159363" y="146117"/>
                    <a:pt x="268640" y="67884"/>
                    <a:pt x="42344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92" name="直線接點 91"/>
          <p:cNvCxnSpPr/>
          <p:nvPr/>
        </p:nvCxnSpPr>
        <p:spPr>
          <a:xfrm>
            <a:off x="2031043" y="3336503"/>
            <a:ext cx="9537375" cy="231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直線接點 93"/>
          <p:cNvCxnSpPr/>
          <p:nvPr/>
        </p:nvCxnSpPr>
        <p:spPr>
          <a:xfrm flipV="1">
            <a:off x="2041546" y="3783435"/>
            <a:ext cx="9526872" cy="579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a:xfrm>
            <a:off x="2041546" y="4206995"/>
            <a:ext cx="9468149" cy="167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直線接點 90"/>
          <p:cNvCxnSpPr/>
          <p:nvPr/>
        </p:nvCxnSpPr>
        <p:spPr>
          <a:xfrm>
            <a:off x="2031043" y="4587861"/>
            <a:ext cx="9456419" cy="91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直線接點 95"/>
          <p:cNvCxnSpPr/>
          <p:nvPr/>
        </p:nvCxnSpPr>
        <p:spPr>
          <a:xfrm>
            <a:off x="2041546" y="5007310"/>
            <a:ext cx="9468149" cy="1769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0" name="直線接點 99"/>
          <p:cNvCxnSpPr/>
          <p:nvPr/>
        </p:nvCxnSpPr>
        <p:spPr>
          <a:xfrm flipV="1">
            <a:off x="2041546" y="5429448"/>
            <a:ext cx="9468149" cy="714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038645"/>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TotalTime>
  <Words>1940</Words>
  <Application>Microsoft Office PowerPoint</Application>
  <PresentationFormat>寬螢幕</PresentationFormat>
  <Paragraphs>88</Paragraphs>
  <Slides>9</Slides>
  <Notes>0</Notes>
  <HiddenSlides>0</HiddenSlides>
  <MMClips>0</MMClips>
  <ScaleCrop>false</ScaleCrop>
  <HeadingPairs>
    <vt:vector size="6" baseType="variant">
      <vt:variant>
        <vt:lpstr>使用字型</vt:lpstr>
      </vt:variant>
      <vt:variant>
        <vt:i4>14</vt:i4>
      </vt:variant>
      <vt:variant>
        <vt:lpstr>佈景主題</vt:lpstr>
      </vt:variant>
      <vt:variant>
        <vt:i4>1</vt:i4>
      </vt:variant>
      <vt:variant>
        <vt:lpstr>投影片標題</vt:lpstr>
      </vt:variant>
      <vt:variant>
        <vt:i4>9</vt:i4>
      </vt:variant>
    </vt:vector>
  </HeadingPairs>
  <TitlesOfParts>
    <vt:vector size="24" baseType="lpstr">
      <vt:lpstr>FZYaoTi</vt:lpstr>
      <vt:lpstr>맑은 고딕</vt:lpstr>
      <vt:lpstr>Microsoft YaHei UI Light</vt:lpstr>
      <vt:lpstr>YouYuan</vt:lpstr>
      <vt:lpstr>Yu Gothic UI</vt:lpstr>
      <vt:lpstr>Yu Gothic UI Light</vt:lpstr>
      <vt:lpstr>微軟正黑體 Light</vt:lpstr>
      <vt:lpstr>新細明體</vt:lpstr>
      <vt:lpstr>標楷體</vt:lpstr>
      <vt:lpstr>Arial</vt:lpstr>
      <vt:lpstr>Calibri</vt:lpstr>
      <vt:lpstr>Rockwell Extra Bold</vt:lpstr>
      <vt:lpstr>Wingdings</vt:lpstr>
      <vt:lpstr>Wingdings 3</vt:lpstr>
      <vt:lpstr>1_Office 테마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seok0621</dc:creator>
  <cp:lastModifiedBy>蔡侑哲</cp:lastModifiedBy>
  <cp:revision>75</cp:revision>
  <dcterms:created xsi:type="dcterms:W3CDTF">2019-01-10T13:22:04Z</dcterms:created>
  <dcterms:modified xsi:type="dcterms:W3CDTF">2020-01-17T01:56:31Z</dcterms:modified>
</cp:coreProperties>
</file>